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23" r:id="rId2"/>
    <p:sldId id="643" r:id="rId3"/>
    <p:sldId id="615" r:id="rId4"/>
    <p:sldId id="617" r:id="rId5"/>
    <p:sldId id="627" r:id="rId6"/>
    <p:sldId id="629" r:id="rId7"/>
    <p:sldId id="419" r:id="rId8"/>
    <p:sldId id="634" r:id="rId9"/>
    <p:sldId id="637" r:id="rId10"/>
    <p:sldId id="636" r:id="rId11"/>
    <p:sldId id="638" r:id="rId12"/>
    <p:sldId id="644" r:id="rId13"/>
    <p:sldId id="645" r:id="rId14"/>
    <p:sldId id="646" r:id="rId15"/>
    <p:sldId id="640" r:id="rId16"/>
    <p:sldId id="635" r:id="rId17"/>
    <p:sldId id="641" r:id="rId18"/>
    <p:sldId id="642" r:id="rId19"/>
    <p:sldId id="257" r:id="rId20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49566E-635D-7F40-A8C0-B38B21DF46CE}" v="82" dt="2022-11-10T22:43:25.534"/>
    <p1510:client id="{8E9D670D-B2A1-0AA1-246E-32F7BA133015}" v="66" dt="2022-11-10T23:07:56.392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42A35-B3C8-476D-9539-595DD39E17F9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E694280F-C40A-4C04-9B4A-D49DB81CFEE6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Empirical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94471E-B47B-474E-997D-75F0781688C1}" type="parTrans" cxnId="{27BD8C49-5107-4A03-9E72-1C930F968D9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AA8E8EE-B2D1-4D23-A126-835F9EEC1AEF}" type="sibTrans" cxnId="{27BD8C49-5107-4A03-9E72-1C930F968D9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494CBF-D790-42BC-88A5-085DB8B97A1A}">
      <dgm:prSet phldrT="[Texto]"/>
      <dgm:spPr/>
      <dgm:t>
        <a:bodyPr/>
        <a:lstStyle/>
        <a:p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Single Band</a:t>
          </a:r>
        </a:p>
      </dgm:t>
    </dgm:pt>
    <dgm:pt modelId="{DEDBD37B-39DB-4772-9733-B1EEA50E9320}" type="parTrans" cxnId="{D2A0262F-8C31-43FC-8E41-3CE4B15BE88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1CB8812-8A05-4EE1-8345-0F7127B24561}" type="sibTrans" cxnId="{D2A0262F-8C31-43FC-8E41-3CE4B15BE88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AF1887-207E-411C-8B00-35381FC7CFEE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Semi-Analytical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67E913E-5E86-42ED-A47A-7DE2E61C7EA8}" type="parTrans" cxnId="{FA0BD75F-3F13-4A45-BAA3-D452C6B936E1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14083BA-E26E-4CEB-A29B-497E08B4330B}" type="sibTrans" cxnId="{FA0BD75F-3F13-4A45-BAA3-D452C6B936E1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29CAD1C-B8C3-406A-978D-79A81ED8B932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Radiative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transfer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theory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simplifications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23E039-7C87-44F8-9508-C0B596B9D897}" type="parTrans" cxnId="{EC59A346-C397-48E4-BC99-80E9F36A52D8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DCA73E-34FE-4FD7-91CA-70143E2D6D33}" type="sibTrans" cxnId="{EC59A346-C397-48E4-BC99-80E9F36A52D8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0932F8-3966-476E-BCED-95299CB587F9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Analytical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D40FA3B-1E14-4C01-BD4D-D8885753B1FB}" type="parTrans" cxnId="{A67ECFF8-6FAE-4766-88C9-DBDCA731A9F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18ACAC2-DCF0-42AC-9465-DDA5642A186E}" type="sibTrans" cxnId="{A67ECFF8-6FAE-4766-88C9-DBDCA731A9F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62D21F-DCAC-4787-9C4B-2DB2519CA14B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Radiative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Transfer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Theory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64D1E50-04EF-4CF0-9C83-61D82C4B3443}" type="parTrans" cxnId="{370EF34E-C069-48AB-9C95-7ABA0F18465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17103A-5842-4F0D-A4F8-748296E96E0B}" type="sibTrans" cxnId="{370EF34E-C069-48AB-9C95-7ABA0F18465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586A087-E1A9-4B47-9609-4941EE834D5D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Learning</a:t>
          </a:r>
        </a:p>
      </dgm:t>
    </dgm:pt>
    <dgm:pt modelId="{3CE2289C-FD26-9247-A00A-A19ACDA61F7A}" type="parTrans" cxnId="{CC1E9E7C-7141-894A-BC08-FAB689567C4F}">
      <dgm:prSet/>
      <dgm:spPr/>
      <dgm:t>
        <a:bodyPr/>
        <a:lstStyle/>
        <a:p>
          <a:endParaRPr lang="en-US"/>
        </a:p>
      </dgm:t>
    </dgm:pt>
    <dgm:pt modelId="{DED86740-4E50-B14E-B3B2-43AD2781D5DB}" type="sibTrans" cxnId="{CC1E9E7C-7141-894A-BC08-FAB689567C4F}">
      <dgm:prSet/>
      <dgm:spPr/>
      <dgm:t>
        <a:bodyPr/>
        <a:lstStyle/>
        <a:p>
          <a:endParaRPr lang="en-US"/>
        </a:p>
      </dgm:t>
    </dgm:pt>
    <dgm:pt modelId="{9FC057BA-DDF0-4842-8DE8-AAE5CD234C9B}">
      <dgm:prSet phldrT="[Texto]"/>
      <dgm:spPr/>
      <dgm:t>
        <a:bodyPr/>
        <a:lstStyle/>
        <a:p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Neural Networks</a:t>
          </a:r>
        </a:p>
      </dgm:t>
    </dgm:pt>
    <dgm:pt modelId="{0EFDD9C8-4313-B74F-929C-463ACBEC4963}" type="parTrans" cxnId="{5485A594-8F42-F04E-AACD-AA5A5C128F82}">
      <dgm:prSet/>
      <dgm:spPr/>
      <dgm:t>
        <a:bodyPr/>
        <a:lstStyle/>
        <a:p>
          <a:endParaRPr lang="en-US"/>
        </a:p>
      </dgm:t>
    </dgm:pt>
    <dgm:pt modelId="{57574888-0692-6D49-898D-14121156C6CD}" type="sibTrans" cxnId="{5485A594-8F42-F04E-AACD-AA5A5C128F82}">
      <dgm:prSet/>
      <dgm:spPr/>
      <dgm:t>
        <a:bodyPr/>
        <a:lstStyle/>
        <a:p>
          <a:endParaRPr lang="en-US"/>
        </a:p>
      </dgm:t>
    </dgm:pt>
    <dgm:pt modelId="{32ACFB6E-60EA-7C4E-BD1D-0A9E6A7E99C9}">
      <dgm:prSet phldrT="[Texto]"/>
      <dgm:spPr/>
      <dgm:t>
        <a:bodyPr/>
        <a:lstStyle/>
        <a:p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2A22171-7FB5-2F4C-B701-6991714E1FF3}" type="parTrans" cxnId="{0F13F3C6-9714-6048-B119-35E607741152}">
      <dgm:prSet/>
      <dgm:spPr/>
      <dgm:t>
        <a:bodyPr/>
        <a:lstStyle/>
        <a:p>
          <a:endParaRPr lang="en-US"/>
        </a:p>
      </dgm:t>
    </dgm:pt>
    <dgm:pt modelId="{47DE8504-2B86-0E47-B487-3782D8E53C12}" type="sibTrans" cxnId="{0F13F3C6-9714-6048-B119-35E607741152}">
      <dgm:prSet/>
      <dgm:spPr/>
      <dgm:t>
        <a:bodyPr/>
        <a:lstStyle/>
        <a:p>
          <a:endParaRPr lang="en-US"/>
        </a:p>
      </dgm:t>
    </dgm:pt>
    <dgm:pt modelId="{1CD97F6C-F2DF-924E-B274-121F61A56BEF}">
      <dgm:prSet phldrT="[Texto]"/>
      <dgm:spPr/>
      <dgm:t>
        <a:bodyPr/>
        <a:lstStyle/>
        <a:p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Band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Ratio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92A17F2-A380-6640-A1FC-6848F68AC63F}" type="parTrans" cxnId="{EF7A6D74-3020-8946-B9E4-01EE3393F475}">
      <dgm:prSet/>
      <dgm:spPr/>
      <dgm:t>
        <a:bodyPr/>
        <a:lstStyle/>
        <a:p>
          <a:endParaRPr lang="en-US"/>
        </a:p>
      </dgm:t>
    </dgm:pt>
    <dgm:pt modelId="{AE3901CE-2B81-534B-A477-796D67742343}" type="sibTrans" cxnId="{EF7A6D74-3020-8946-B9E4-01EE3393F475}">
      <dgm:prSet/>
      <dgm:spPr/>
      <dgm:t>
        <a:bodyPr/>
        <a:lstStyle/>
        <a:p>
          <a:endParaRPr lang="en-US"/>
        </a:p>
      </dgm:t>
    </dgm:pt>
    <dgm:pt modelId="{FCB60786-DFF0-4DC9-9419-E933C2B627D1}" type="pres">
      <dgm:prSet presAssocID="{CF642A35-B3C8-476D-9539-595DD39E17F9}" presName="Name0" presStyleCnt="0">
        <dgm:presLayoutVars>
          <dgm:dir/>
          <dgm:animLvl val="lvl"/>
          <dgm:resizeHandles val="exact"/>
        </dgm:presLayoutVars>
      </dgm:prSet>
      <dgm:spPr/>
    </dgm:pt>
    <dgm:pt modelId="{F95B01BF-253D-4005-BE54-CDE8EEC6593E}" type="pres">
      <dgm:prSet presAssocID="{E694280F-C40A-4C04-9B4A-D49DB81CFEE6}" presName="composite" presStyleCnt="0"/>
      <dgm:spPr/>
    </dgm:pt>
    <dgm:pt modelId="{1B76CEEA-4E0E-41C9-86AE-E639119F49A1}" type="pres">
      <dgm:prSet presAssocID="{E694280F-C40A-4C04-9B4A-D49DB81CFEE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42F7F48-DBAC-4FBD-85D6-0B96006A8EBA}" type="pres">
      <dgm:prSet presAssocID="{E694280F-C40A-4C04-9B4A-D49DB81CFEE6}" presName="desTx" presStyleLbl="alignAccFollowNode1" presStyleIdx="0" presStyleCnt="3">
        <dgm:presLayoutVars>
          <dgm:bulletEnabled val="1"/>
        </dgm:presLayoutVars>
      </dgm:prSet>
      <dgm:spPr/>
    </dgm:pt>
    <dgm:pt modelId="{DAEF3144-1549-4E42-A322-1FE92E2B8703}" type="pres">
      <dgm:prSet presAssocID="{CAA8E8EE-B2D1-4D23-A126-835F9EEC1AEF}" presName="space" presStyleCnt="0"/>
      <dgm:spPr/>
    </dgm:pt>
    <dgm:pt modelId="{47858208-4F0E-4C45-91EA-F28942B4EC4A}" type="pres">
      <dgm:prSet presAssocID="{52AF1887-207E-411C-8B00-35381FC7CFEE}" presName="composite" presStyleCnt="0"/>
      <dgm:spPr/>
    </dgm:pt>
    <dgm:pt modelId="{E50354A7-F6CC-4085-B337-AB0C0ED53864}" type="pres">
      <dgm:prSet presAssocID="{52AF1887-207E-411C-8B00-35381FC7CFE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2BE0C50-5873-4095-80D8-DA3BD920D403}" type="pres">
      <dgm:prSet presAssocID="{52AF1887-207E-411C-8B00-35381FC7CFEE}" presName="desTx" presStyleLbl="alignAccFollowNode1" presStyleIdx="1" presStyleCnt="3">
        <dgm:presLayoutVars>
          <dgm:bulletEnabled val="1"/>
        </dgm:presLayoutVars>
      </dgm:prSet>
      <dgm:spPr/>
    </dgm:pt>
    <dgm:pt modelId="{6C956084-EA29-46A4-82CE-8C3338F24FAC}" type="pres">
      <dgm:prSet presAssocID="{814083BA-E26E-4CEB-A29B-497E08B4330B}" presName="space" presStyleCnt="0"/>
      <dgm:spPr/>
    </dgm:pt>
    <dgm:pt modelId="{256BD824-51DB-4405-9A2B-D43B5E03B96C}" type="pres">
      <dgm:prSet presAssocID="{A00932F8-3966-476E-BCED-95299CB587F9}" presName="composite" presStyleCnt="0"/>
      <dgm:spPr/>
    </dgm:pt>
    <dgm:pt modelId="{A769539D-5857-4326-B640-1A8D5BCB4132}" type="pres">
      <dgm:prSet presAssocID="{A00932F8-3966-476E-BCED-95299CB587F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98E3025-81F4-40C7-B3F7-D5DDC92674B3}" type="pres">
      <dgm:prSet presAssocID="{A00932F8-3966-476E-BCED-95299CB587F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2A0262F-8C31-43FC-8E41-3CE4B15BE880}" srcId="{E694280F-C40A-4C04-9B4A-D49DB81CFEE6}" destId="{EA494CBF-D790-42BC-88A5-085DB8B97A1A}" srcOrd="0" destOrd="0" parTransId="{DEDBD37B-39DB-4772-9733-B1EEA50E9320}" sibTransId="{11CB8812-8A05-4EE1-8345-0F7127B24561}"/>
    <dgm:cxn modelId="{FA0BD75F-3F13-4A45-BAA3-D452C6B936E1}" srcId="{CF642A35-B3C8-476D-9539-595DD39E17F9}" destId="{52AF1887-207E-411C-8B00-35381FC7CFEE}" srcOrd="1" destOrd="0" parTransId="{F67E913E-5E86-42ED-A47A-7DE2E61C7EA8}" sibTransId="{814083BA-E26E-4CEB-A29B-497E08B4330B}"/>
    <dgm:cxn modelId="{7707F163-6317-4171-BC1E-A4213D3BF2BE}" type="presOf" srcId="{CF642A35-B3C8-476D-9539-595DD39E17F9}" destId="{FCB60786-DFF0-4DC9-9419-E933C2B627D1}" srcOrd="0" destOrd="0" presId="urn:microsoft.com/office/officeart/2005/8/layout/hList1"/>
    <dgm:cxn modelId="{EC59A346-C397-48E4-BC99-80E9F36A52D8}" srcId="{52AF1887-207E-411C-8B00-35381FC7CFEE}" destId="{929CAD1C-B8C3-406A-978D-79A81ED8B932}" srcOrd="0" destOrd="0" parTransId="{3823E039-7C87-44F8-9508-C0B596B9D897}" sibTransId="{4DDCA73E-34FE-4FD7-91CA-70143E2D6D33}"/>
    <dgm:cxn modelId="{27BD8C49-5107-4A03-9E72-1C930F968D90}" srcId="{CF642A35-B3C8-476D-9539-595DD39E17F9}" destId="{E694280F-C40A-4C04-9B4A-D49DB81CFEE6}" srcOrd="0" destOrd="0" parTransId="{B294471E-B47B-474E-997D-75F0781688C1}" sibTransId="{CAA8E8EE-B2D1-4D23-A126-835F9EEC1AEF}"/>
    <dgm:cxn modelId="{370EF34E-C069-48AB-9C95-7ABA0F184655}" srcId="{A00932F8-3966-476E-BCED-95299CB587F9}" destId="{B262D21F-DCAC-4787-9C4B-2DB2519CA14B}" srcOrd="0" destOrd="0" parTransId="{364D1E50-04EF-4CF0-9C83-61D82C4B3443}" sibTransId="{8017103A-5842-4F0D-A4F8-748296E96E0B}"/>
    <dgm:cxn modelId="{9CA0D770-D843-4C50-9182-27CB332D0CB0}" type="presOf" srcId="{E694280F-C40A-4C04-9B4A-D49DB81CFEE6}" destId="{1B76CEEA-4E0E-41C9-86AE-E639119F49A1}" srcOrd="0" destOrd="0" presId="urn:microsoft.com/office/officeart/2005/8/layout/hList1"/>
    <dgm:cxn modelId="{363E3054-2CEF-462E-949D-9B6455D75CD2}" type="presOf" srcId="{52AF1887-207E-411C-8B00-35381FC7CFEE}" destId="{E50354A7-F6CC-4085-B337-AB0C0ED53864}" srcOrd="0" destOrd="0" presId="urn:microsoft.com/office/officeart/2005/8/layout/hList1"/>
    <dgm:cxn modelId="{EF7A6D74-3020-8946-B9E4-01EE3393F475}" srcId="{E694280F-C40A-4C04-9B4A-D49DB81CFEE6}" destId="{1CD97F6C-F2DF-924E-B274-121F61A56BEF}" srcOrd="1" destOrd="0" parTransId="{B92A17F2-A380-6640-A1FC-6848F68AC63F}" sibTransId="{AE3901CE-2B81-534B-A477-796D67742343}"/>
    <dgm:cxn modelId="{CC1E9E7C-7141-894A-BC08-FAB689567C4F}" srcId="{E694280F-C40A-4C04-9B4A-D49DB81CFEE6}" destId="{9586A087-E1A9-4B47-9609-4941EE834D5D}" srcOrd="2" destOrd="0" parTransId="{3CE2289C-FD26-9247-A00A-A19ACDA61F7A}" sibTransId="{DED86740-4E50-B14E-B3B2-43AD2781D5DB}"/>
    <dgm:cxn modelId="{DCF69A80-7A54-744E-9CC7-C1F6A064C6BC}" type="presOf" srcId="{1CD97F6C-F2DF-924E-B274-121F61A56BEF}" destId="{042F7F48-DBAC-4FBD-85D6-0B96006A8EBA}" srcOrd="0" destOrd="1" presId="urn:microsoft.com/office/officeart/2005/8/layout/hList1"/>
    <dgm:cxn modelId="{0ABE3382-2C9F-4BE4-94E5-D6DCDD45D469}" type="presOf" srcId="{929CAD1C-B8C3-406A-978D-79A81ED8B932}" destId="{02BE0C50-5873-4095-80D8-DA3BD920D403}" srcOrd="0" destOrd="0" presId="urn:microsoft.com/office/officeart/2005/8/layout/hList1"/>
    <dgm:cxn modelId="{5485A594-8F42-F04E-AACD-AA5A5C128F82}" srcId="{E694280F-C40A-4C04-9B4A-D49DB81CFEE6}" destId="{9FC057BA-DDF0-4842-8DE8-AAE5CD234C9B}" srcOrd="3" destOrd="0" parTransId="{0EFDD9C8-4313-B74F-929C-463ACBEC4963}" sibTransId="{57574888-0692-6D49-898D-14121156C6CD}"/>
    <dgm:cxn modelId="{9C78B0BA-E0F7-2245-A0F1-E5A5FB958064}" type="presOf" srcId="{32ACFB6E-60EA-7C4E-BD1D-0A9E6A7E99C9}" destId="{042F7F48-DBAC-4FBD-85D6-0B96006A8EBA}" srcOrd="0" destOrd="4" presId="urn:microsoft.com/office/officeart/2005/8/layout/hList1"/>
    <dgm:cxn modelId="{4F6C8BC3-4F0F-3341-92BD-808482F514EF}" type="presOf" srcId="{9586A087-E1A9-4B47-9609-4941EE834D5D}" destId="{042F7F48-DBAC-4FBD-85D6-0B96006A8EBA}" srcOrd="0" destOrd="2" presId="urn:microsoft.com/office/officeart/2005/8/layout/hList1"/>
    <dgm:cxn modelId="{0F13F3C6-9714-6048-B119-35E607741152}" srcId="{E694280F-C40A-4C04-9B4A-D49DB81CFEE6}" destId="{32ACFB6E-60EA-7C4E-BD1D-0A9E6A7E99C9}" srcOrd="4" destOrd="0" parTransId="{92A22171-7FB5-2F4C-B701-6991714E1FF3}" sibTransId="{47DE8504-2B86-0E47-B487-3782D8E53C12}"/>
    <dgm:cxn modelId="{05990ACC-67C5-C644-A5B4-EDC934899C50}" type="presOf" srcId="{9FC057BA-DDF0-4842-8DE8-AAE5CD234C9B}" destId="{042F7F48-DBAC-4FBD-85D6-0B96006A8EBA}" srcOrd="0" destOrd="3" presId="urn:microsoft.com/office/officeart/2005/8/layout/hList1"/>
    <dgm:cxn modelId="{ED6F12D4-B542-4773-B962-BA85D64380A5}" type="presOf" srcId="{A00932F8-3966-476E-BCED-95299CB587F9}" destId="{A769539D-5857-4326-B640-1A8D5BCB4132}" srcOrd="0" destOrd="0" presId="urn:microsoft.com/office/officeart/2005/8/layout/hList1"/>
    <dgm:cxn modelId="{7D88F5EA-1415-4D83-8CF8-E556096E2CE6}" type="presOf" srcId="{B262D21F-DCAC-4787-9C4B-2DB2519CA14B}" destId="{198E3025-81F4-40C7-B3F7-D5DDC92674B3}" srcOrd="0" destOrd="0" presId="urn:microsoft.com/office/officeart/2005/8/layout/hList1"/>
    <dgm:cxn modelId="{F98749F1-4FAE-45E9-AB1A-C185EB9A2A43}" type="presOf" srcId="{EA494CBF-D790-42BC-88A5-085DB8B97A1A}" destId="{042F7F48-DBAC-4FBD-85D6-0B96006A8EBA}" srcOrd="0" destOrd="0" presId="urn:microsoft.com/office/officeart/2005/8/layout/hList1"/>
    <dgm:cxn modelId="{A67ECFF8-6FAE-4766-88C9-DBDCA731A9FA}" srcId="{CF642A35-B3C8-476D-9539-595DD39E17F9}" destId="{A00932F8-3966-476E-BCED-95299CB587F9}" srcOrd="2" destOrd="0" parTransId="{CD40FA3B-1E14-4C01-BD4D-D8885753B1FB}" sibTransId="{B18ACAC2-DCF0-42AC-9465-DDA5642A186E}"/>
    <dgm:cxn modelId="{29EB1FEC-21A3-44C1-A17E-7790E92BCC08}" type="presParOf" srcId="{FCB60786-DFF0-4DC9-9419-E933C2B627D1}" destId="{F95B01BF-253D-4005-BE54-CDE8EEC6593E}" srcOrd="0" destOrd="0" presId="urn:microsoft.com/office/officeart/2005/8/layout/hList1"/>
    <dgm:cxn modelId="{58EF233D-DBC3-4C87-9AA5-8D554A0C5FDF}" type="presParOf" srcId="{F95B01BF-253D-4005-BE54-CDE8EEC6593E}" destId="{1B76CEEA-4E0E-41C9-86AE-E639119F49A1}" srcOrd="0" destOrd="0" presId="urn:microsoft.com/office/officeart/2005/8/layout/hList1"/>
    <dgm:cxn modelId="{C99BBB8B-7893-437F-8F09-9702B4AF58E3}" type="presParOf" srcId="{F95B01BF-253D-4005-BE54-CDE8EEC6593E}" destId="{042F7F48-DBAC-4FBD-85D6-0B96006A8EBA}" srcOrd="1" destOrd="0" presId="urn:microsoft.com/office/officeart/2005/8/layout/hList1"/>
    <dgm:cxn modelId="{92790FC0-9DF9-43A3-AED5-33D9FB2D8936}" type="presParOf" srcId="{FCB60786-DFF0-4DC9-9419-E933C2B627D1}" destId="{DAEF3144-1549-4E42-A322-1FE92E2B8703}" srcOrd="1" destOrd="0" presId="urn:microsoft.com/office/officeart/2005/8/layout/hList1"/>
    <dgm:cxn modelId="{F7DB7742-1DD0-4B40-B27B-CAAA549ECFCC}" type="presParOf" srcId="{FCB60786-DFF0-4DC9-9419-E933C2B627D1}" destId="{47858208-4F0E-4C45-91EA-F28942B4EC4A}" srcOrd="2" destOrd="0" presId="urn:microsoft.com/office/officeart/2005/8/layout/hList1"/>
    <dgm:cxn modelId="{D5D37FF1-2B38-4AA6-A01F-A3E3C9500C68}" type="presParOf" srcId="{47858208-4F0E-4C45-91EA-F28942B4EC4A}" destId="{E50354A7-F6CC-4085-B337-AB0C0ED53864}" srcOrd="0" destOrd="0" presId="urn:microsoft.com/office/officeart/2005/8/layout/hList1"/>
    <dgm:cxn modelId="{CFB891A6-1DFC-4EA9-A3EA-78C66B2696E6}" type="presParOf" srcId="{47858208-4F0E-4C45-91EA-F28942B4EC4A}" destId="{02BE0C50-5873-4095-80D8-DA3BD920D403}" srcOrd="1" destOrd="0" presId="urn:microsoft.com/office/officeart/2005/8/layout/hList1"/>
    <dgm:cxn modelId="{807DBC44-CD4F-45A9-AF7C-C2C933D215DC}" type="presParOf" srcId="{FCB60786-DFF0-4DC9-9419-E933C2B627D1}" destId="{6C956084-EA29-46A4-82CE-8C3338F24FAC}" srcOrd="3" destOrd="0" presId="urn:microsoft.com/office/officeart/2005/8/layout/hList1"/>
    <dgm:cxn modelId="{5B1C1BC6-7362-403C-8A89-B1CD7F130E8D}" type="presParOf" srcId="{FCB60786-DFF0-4DC9-9419-E933C2B627D1}" destId="{256BD824-51DB-4405-9A2B-D43B5E03B96C}" srcOrd="4" destOrd="0" presId="urn:microsoft.com/office/officeart/2005/8/layout/hList1"/>
    <dgm:cxn modelId="{5B04A1E2-F35E-4C42-B372-2C572D687442}" type="presParOf" srcId="{256BD824-51DB-4405-9A2B-D43B5E03B96C}" destId="{A769539D-5857-4326-B640-1A8D5BCB4132}" srcOrd="0" destOrd="0" presId="urn:microsoft.com/office/officeart/2005/8/layout/hList1"/>
    <dgm:cxn modelId="{08DEE30F-8C39-49C7-8589-76221E54ABFE}" type="presParOf" srcId="{256BD824-51DB-4405-9A2B-D43B5E03B96C}" destId="{198E3025-81F4-40C7-B3F7-D5DDC92674B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642A35-B3C8-476D-9539-595DD39E17F9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E694280F-C40A-4C04-9B4A-D49DB81CFEE6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Empirical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Algorithms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94471E-B47B-474E-997D-75F0781688C1}" type="parTrans" cxnId="{27BD8C49-5107-4A03-9E72-1C930F968D9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AA8E8EE-B2D1-4D23-A126-835F9EEC1AEF}" type="sibTrans" cxnId="{27BD8C49-5107-4A03-9E72-1C930F968D9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494CBF-D790-42BC-88A5-085DB8B97A1A}">
      <dgm:prSet phldrT="[Texto]"/>
      <dgm:spPr/>
      <dgm:t>
        <a:bodyPr/>
        <a:lstStyle/>
        <a:p>
          <a:r>
            <a:rPr lang="pt-BR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Single Bands</a:t>
          </a:r>
        </a:p>
      </dgm:t>
    </dgm:pt>
    <dgm:pt modelId="{DEDBD37B-39DB-4772-9733-B1EEA50E9320}" type="parTrans" cxnId="{D2A0262F-8C31-43FC-8E41-3CE4B15BE88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1CB8812-8A05-4EE1-8345-0F7127B24561}" type="sibTrans" cxnId="{D2A0262F-8C31-43FC-8E41-3CE4B15BE88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B60786-DFF0-4DC9-9419-E933C2B627D1}" type="pres">
      <dgm:prSet presAssocID="{CF642A35-B3C8-476D-9539-595DD39E17F9}" presName="Name0" presStyleCnt="0">
        <dgm:presLayoutVars>
          <dgm:dir/>
          <dgm:animLvl val="lvl"/>
          <dgm:resizeHandles val="exact"/>
        </dgm:presLayoutVars>
      </dgm:prSet>
      <dgm:spPr/>
    </dgm:pt>
    <dgm:pt modelId="{F95B01BF-253D-4005-BE54-CDE8EEC6593E}" type="pres">
      <dgm:prSet presAssocID="{E694280F-C40A-4C04-9B4A-D49DB81CFEE6}" presName="composite" presStyleCnt="0"/>
      <dgm:spPr/>
    </dgm:pt>
    <dgm:pt modelId="{1B76CEEA-4E0E-41C9-86AE-E639119F49A1}" type="pres">
      <dgm:prSet presAssocID="{E694280F-C40A-4C04-9B4A-D49DB81CFEE6}" presName="parTx" presStyleLbl="alignNode1" presStyleIdx="0" presStyleCnt="1" custLinFactNeighborX="7535" custLinFactNeighborY="-35133">
        <dgm:presLayoutVars>
          <dgm:chMax val="0"/>
          <dgm:chPref val="0"/>
          <dgm:bulletEnabled val="1"/>
        </dgm:presLayoutVars>
      </dgm:prSet>
      <dgm:spPr/>
    </dgm:pt>
    <dgm:pt modelId="{042F7F48-DBAC-4FBD-85D6-0B96006A8EBA}" type="pres">
      <dgm:prSet presAssocID="{E694280F-C40A-4C04-9B4A-D49DB81CFEE6}" presName="desTx" presStyleLbl="alignAccFollowNode1" presStyleIdx="0" presStyleCnt="1" custLinFactNeighborX="-1832" custLinFactNeighborY="10019">
        <dgm:presLayoutVars>
          <dgm:bulletEnabled val="1"/>
        </dgm:presLayoutVars>
      </dgm:prSet>
      <dgm:spPr/>
    </dgm:pt>
  </dgm:ptLst>
  <dgm:cxnLst>
    <dgm:cxn modelId="{D2A0262F-8C31-43FC-8E41-3CE4B15BE880}" srcId="{E694280F-C40A-4C04-9B4A-D49DB81CFEE6}" destId="{EA494CBF-D790-42BC-88A5-085DB8B97A1A}" srcOrd="0" destOrd="0" parTransId="{DEDBD37B-39DB-4772-9733-B1EEA50E9320}" sibTransId="{11CB8812-8A05-4EE1-8345-0F7127B24561}"/>
    <dgm:cxn modelId="{7707F163-6317-4171-BC1E-A4213D3BF2BE}" type="presOf" srcId="{CF642A35-B3C8-476D-9539-595DD39E17F9}" destId="{FCB60786-DFF0-4DC9-9419-E933C2B627D1}" srcOrd="0" destOrd="0" presId="urn:microsoft.com/office/officeart/2005/8/layout/hList1"/>
    <dgm:cxn modelId="{27BD8C49-5107-4A03-9E72-1C930F968D90}" srcId="{CF642A35-B3C8-476D-9539-595DD39E17F9}" destId="{E694280F-C40A-4C04-9B4A-D49DB81CFEE6}" srcOrd="0" destOrd="0" parTransId="{B294471E-B47B-474E-997D-75F0781688C1}" sibTransId="{CAA8E8EE-B2D1-4D23-A126-835F9EEC1AEF}"/>
    <dgm:cxn modelId="{9CA0D770-D843-4C50-9182-27CB332D0CB0}" type="presOf" srcId="{E694280F-C40A-4C04-9B4A-D49DB81CFEE6}" destId="{1B76CEEA-4E0E-41C9-86AE-E639119F49A1}" srcOrd="0" destOrd="0" presId="urn:microsoft.com/office/officeart/2005/8/layout/hList1"/>
    <dgm:cxn modelId="{F98749F1-4FAE-45E9-AB1A-C185EB9A2A43}" type="presOf" srcId="{EA494CBF-D790-42BC-88A5-085DB8B97A1A}" destId="{042F7F48-DBAC-4FBD-85D6-0B96006A8EBA}" srcOrd="0" destOrd="0" presId="urn:microsoft.com/office/officeart/2005/8/layout/hList1"/>
    <dgm:cxn modelId="{29EB1FEC-21A3-44C1-A17E-7790E92BCC08}" type="presParOf" srcId="{FCB60786-DFF0-4DC9-9419-E933C2B627D1}" destId="{F95B01BF-253D-4005-BE54-CDE8EEC6593E}" srcOrd="0" destOrd="0" presId="urn:microsoft.com/office/officeart/2005/8/layout/hList1"/>
    <dgm:cxn modelId="{58EF233D-DBC3-4C87-9AA5-8D554A0C5FDF}" type="presParOf" srcId="{F95B01BF-253D-4005-BE54-CDE8EEC6593E}" destId="{1B76CEEA-4E0E-41C9-86AE-E639119F49A1}" srcOrd="0" destOrd="0" presId="urn:microsoft.com/office/officeart/2005/8/layout/hList1"/>
    <dgm:cxn modelId="{C99BBB8B-7893-437F-8F09-9702B4AF58E3}" type="presParOf" srcId="{F95B01BF-253D-4005-BE54-CDE8EEC6593E}" destId="{042F7F48-DBAC-4FBD-85D6-0B96006A8E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A646DB-1B94-474F-A989-9569B87CA20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E38881D-C897-DE4D-BF06-BF2FD30F983A}">
      <dgm:prSet phldrT="[Text]"/>
      <dgm:spPr/>
      <dgm:t>
        <a:bodyPr/>
        <a:lstStyle/>
        <a:p>
          <a:r>
            <a:rPr lang="en-US"/>
            <a:t>Collect water quality data and (ideally) remote sensing in-situ data</a:t>
          </a:r>
        </a:p>
      </dgm:t>
    </dgm:pt>
    <dgm:pt modelId="{AEFEFE22-D053-D84D-8A88-219D715C2244}" type="parTrans" cxnId="{0A902C0C-D408-5D43-96CD-A0A96C56C197}">
      <dgm:prSet/>
      <dgm:spPr/>
      <dgm:t>
        <a:bodyPr/>
        <a:lstStyle/>
        <a:p>
          <a:endParaRPr lang="en-US"/>
        </a:p>
      </dgm:t>
    </dgm:pt>
    <dgm:pt modelId="{3B0C9AB2-8360-4A4F-9BE2-EBC547E03FBC}" type="sibTrans" cxnId="{0A902C0C-D408-5D43-96CD-A0A96C56C197}">
      <dgm:prSet/>
      <dgm:spPr/>
      <dgm:t>
        <a:bodyPr/>
        <a:lstStyle/>
        <a:p>
          <a:endParaRPr lang="en-US"/>
        </a:p>
      </dgm:t>
    </dgm:pt>
    <dgm:pt modelId="{71E2349A-FD53-4743-A701-E928C0408550}">
      <dgm:prSet phldrT="[Text]"/>
      <dgm:spPr/>
      <dgm:t>
        <a:bodyPr/>
        <a:lstStyle/>
        <a:p>
          <a:r>
            <a:rPr lang="en-US"/>
            <a:t>Try to collect these data close to satellite overpass</a:t>
          </a:r>
        </a:p>
      </dgm:t>
    </dgm:pt>
    <dgm:pt modelId="{CC6A2A84-F39A-4643-B372-A42A67BB20E3}" type="parTrans" cxnId="{47A90704-43A4-2E45-8282-B3AD273A0A1C}">
      <dgm:prSet/>
      <dgm:spPr/>
      <dgm:t>
        <a:bodyPr/>
        <a:lstStyle/>
        <a:p>
          <a:endParaRPr lang="en-US"/>
        </a:p>
      </dgm:t>
    </dgm:pt>
    <dgm:pt modelId="{2CA469F2-68FF-F84F-BB71-5486A1EF8A53}" type="sibTrans" cxnId="{47A90704-43A4-2E45-8282-B3AD273A0A1C}">
      <dgm:prSet/>
      <dgm:spPr/>
      <dgm:t>
        <a:bodyPr/>
        <a:lstStyle/>
        <a:p>
          <a:endParaRPr lang="en-US"/>
        </a:p>
      </dgm:t>
    </dgm:pt>
    <dgm:pt modelId="{4B4A5431-63D7-D546-A477-3C313DADA080}">
      <dgm:prSet phldrT="[Text]"/>
      <dgm:spPr/>
      <dgm:t>
        <a:bodyPr/>
        <a:lstStyle/>
        <a:p>
          <a:r>
            <a:rPr lang="en-US"/>
            <a:t>Create a database that relates in-situ water quality and remote sensing data</a:t>
          </a:r>
        </a:p>
      </dgm:t>
    </dgm:pt>
    <dgm:pt modelId="{C98DF17E-23F5-4246-8D57-E13441AF4BAE}" type="parTrans" cxnId="{1829490A-14B5-FA44-9BA9-D6954A5BEEBA}">
      <dgm:prSet/>
      <dgm:spPr/>
      <dgm:t>
        <a:bodyPr/>
        <a:lstStyle/>
        <a:p>
          <a:endParaRPr lang="en-US"/>
        </a:p>
      </dgm:t>
    </dgm:pt>
    <dgm:pt modelId="{B0E3DAAC-DEBD-D644-9618-CF0223CC2FED}" type="sibTrans" cxnId="{1829490A-14B5-FA44-9BA9-D6954A5BEEBA}">
      <dgm:prSet/>
      <dgm:spPr/>
      <dgm:t>
        <a:bodyPr/>
        <a:lstStyle/>
        <a:p>
          <a:endParaRPr lang="en-US"/>
        </a:p>
      </dgm:t>
    </dgm:pt>
    <dgm:pt modelId="{F80B6336-E3D9-1D4A-AF3A-47CB582BCBB8}">
      <dgm:prSet/>
      <dgm:spPr/>
      <dgm:t>
        <a:bodyPr/>
        <a:lstStyle/>
        <a:p>
          <a:r>
            <a:rPr lang="en-US"/>
            <a:t>Obtain satellite data close to in-situ measured points</a:t>
          </a:r>
        </a:p>
      </dgm:t>
    </dgm:pt>
    <dgm:pt modelId="{51720D5D-8F41-0648-A2B5-AC262FDC5147}" type="parTrans" cxnId="{C1B2399C-ECBC-B84B-A643-02948CBD307D}">
      <dgm:prSet/>
      <dgm:spPr/>
      <dgm:t>
        <a:bodyPr/>
        <a:lstStyle/>
        <a:p>
          <a:endParaRPr lang="en-US"/>
        </a:p>
      </dgm:t>
    </dgm:pt>
    <dgm:pt modelId="{23A32BAD-7DBC-8F41-A3EA-BC1391AE3F47}" type="sibTrans" cxnId="{C1B2399C-ECBC-B84B-A643-02948CBD307D}">
      <dgm:prSet/>
      <dgm:spPr/>
      <dgm:t>
        <a:bodyPr/>
        <a:lstStyle/>
        <a:p>
          <a:endParaRPr lang="en-US"/>
        </a:p>
      </dgm:t>
    </dgm:pt>
    <dgm:pt modelId="{6D3E96D6-D7AE-C14C-B79C-DE9DB04C3E83}">
      <dgm:prSet/>
      <dgm:spPr/>
      <dgm:t>
        <a:bodyPr/>
        <a:lstStyle/>
        <a:p>
          <a:r>
            <a:rPr lang="en-US"/>
            <a:t>Develop an algorithm and validate it</a:t>
          </a:r>
        </a:p>
      </dgm:t>
    </dgm:pt>
    <dgm:pt modelId="{BBD9B0C2-A612-2E41-98BB-294DA04B2771}" type="parTrans" cxnId="{9D750B5C-7D16-7641-9F3E-C8B298DDCCD5}">
      <dgm:prSet/>
      <dgm:spPr/>
      <dgm:t>
        <a:bodyPr/>
        <a:lstStyle/>
        <a:p>
          <a:endParaRPr lang="en-US"/>
        </a:p>
      </dgm:t>
    </dgm:pt>
    <dgm:pt modelId="{856A587F-7AC8-D240-9B72-53AE89A6A51E}" type="sibTrans" cxnId="{9D750B5C-7D16-7641-9F3E-C8B298DDCCD5}">
      <dgm:prSet/>
      <dgm:spPr/>
      <dgm:t>
        <a:bodyPr/>
        <a:lstStyle/>
        <a:p>
          <a:endParaRPr lang="en-US"/>
        </a:p>
      </dgm:t>
    </dgm:pt>
    <dgm:pt modelId="{95AFD1A8-4A42-A144-B328-9DA7A4CC1114}">
      <dgm:prSet/>
      <dgm:spPr/>
      <dgm:t>
        <a:bodyPr/>
        <a:lstStyle/>
        <a:p>
          <a:r>
            <a:rPr lang="en-US"/>
            <a:t>Apply to satellite data!!</a:t>
          </a:r>
        </a:p>
      </dgm:t>
    </dgm:pt>
    <dgm:pt modelId="{7F4B27D9-F99D-7C46-A07C-9787573486E6}" type="parTrans" cxnId="{A0AAC086-C8E9-954B-838A-2137183E9649}">
      <dgm:prSet/>
      <dgm:spPr/>
      <dgm:t>
        <a:bodyPr/>
        <a:lstStyle/>
        <a:p>
          <a:endParaRPr lang="en-US"/>
        </a:p>
      </dgm:t>
    </dgm:pt>
    <dgm:pt modelId="{98145008-0F61-8C48-BCDD-FE891F91C619}" type="sibTrans" cxnId="{A0AAC086-C8E9-954B-838A-2137183E9649}">
      <dgm:prSet/>
      <dgm:spPr/>
      <dgm:t>
        <a:bodyPr/>
        <a:lstStyle/>
        <a:p>
          <a:endParaRPr lang="en-US"/>
        </a:p>
      </dgm:t>
    </dgm:pt>
    <dgm:pt modelId="{3FA3EFBA-B02D-8141-99FA-F1D931DA4A0E}" type="pres">
      <dgm:prSet presAssocID="{81A646DB-1B94-474F-A989-9569B87CA200}" presName="Name0" presStyleCnt="0">
        <dgm:presLayoutVars>
          <dgm:dir/>
          <dgm:resizeHandles val="exact"/>
        </dgm:presLayoutVars>
      </dgm:prSet>
      <dgm:spPr/>
    </dgm:pt>
    <dgm:pt modelId="{E85D9F89-590E-B44D-8581-C6C3628F556C}" type="pres">
      <dgm:prSet presAssocID="{2E38881D-C897-DE4D-BF06-BF2FD30F983A}" presName="node" presStyleLbl="node1" presStyleIdx="0" presStyleCnt="6">
        <dgm:presLayoutVars>
          <dgm:bulletEnabled val="1"/>
        </dgm:presLayoutVars>
      </dgm:prSet>
      <dgm:spPr/>
    </dgm:pt>
    <dgm:pt modelId="{8CC4D752-C69D-0C4A-8D4B-A54EA4CB1F74}" type="pres">
      <dgm:prSet presAssocID="{3B0C9AB2-8360-4A4F-9BE2-EBC547E03FBC}" presName="sibTrans" presStyleLbl="sibTrans2D1" presStyleIdx="0" presStyleCnt="5"/>
      <dgm:spPr/>
    </dgm:pt>
    <dgm:pt modelId="{4BDA5989-206E-6B4B-856E-FFAF6700AE53}" type="pres">
      <dgm:prSet presAssocID="{3B0C9AB2-8360-4A4F-9BE2-EBC547E03FBC}" presName="connectorText" presStyleLbl="sibTrans2D1" presStyleIdx="0" presStyleCnt="5"/>
      <dgm:spPr/>
    </dgm:pt>
    <dgm:pt modelId="{DA5A40E3-7F5E-FE48-BA76-53C3943D6A1A}" type="pres">
      <dgm:prSet presAssocID="{71E2349A-FD53-4743-A701-E928C0408550}" presName="node" presStyleLbl="node1" presStyleIdx="1" presStyleCnt="6">
        <dgm:presLayoutVars>
          <dgm:bulletEnabled val="1"/>
        </dgm:presLayoutVars>
      </dgm:prSet>
      <dgm:spPr/>
    </dgm:pt>
    <dgm:pt modelId="{72A9BD59-FD7A-A34D-97EA-53E00662476B}" type="pres">
      <dgm:prSet presAssocID="{2CA469F2-68FF-F84F-BB71-5486A1EF8A53}" presName="sibTrans" presStyleLbl="sibTrans2D1" presStyleIdx="1" presStyleCnt="5"/>
      <dgm:spPr/>
    </dgm:pt>
    <dgm:pt modelId="{1404A59F-A25D-E846-B05A-A4823A2F143B}" type="pres">
      <dgm:prSet presAssocID="{2CA469F2-68FF-F84F-BB71-5486A1EF8A53}" presName="connectorText" presStyleLbl="sibTrans2D1" presStyleIdx="1" presStyleCnt="5"/>
      <dgm:spPr/>
    </dgm:pt>
    <dgm:pt modelId="{2A07749F-C665-E84A-AAD7-5BD639D525D3}" type="pres">
      <dgm:prSet presAssocID="{4B4A5431-63D7-D546-A477-3C313DADA080}" presName="node" presStyleLbl="node1" presStyleIdx="2" presStyleCnt="6">
        <dgm:presLayoutVars>
          <dgm:bulletEnabled val="1"/>
        </dgm:presLayoutVars>
      </dgm:prSet>
      <dgm:spPr/>
    </dgm:pt>
    <dgm:pt modelId="{60541737-4AC2-1546-900D-F7A3A6DF3EB4}" type="pres">
      <dgm:prSet presAssocID="{B0E3DAAC-DEBD-D644-9618-CF0223CC2FED}" presName="sibTrans" presStyleLbl="sibTrans2D1" presStyleIdx="2" presStyleCnt="5"/>
      <dgm:spPr/>
    </dgm:pt>
    <dgm:pt modelId="{A196815C-9DBC-E246-92CD-402D2338152A}" type="pres">
      <dgm:prSet presAssocID="{B0E3DAAC-DEBD-D644-9618-CF0223CC2FED}" presName="connectorText" presStyleLbl="sibTrans2D1" presStyleIdx="2" presStyleCnt="5"/>
      <dgm:spPr/>
    </dgm:pt>
    <dgm:pt modelId="{9E0847AA-6B08-D44D-97C2-98532F13D219}" type="pres">
      <dgm:prSet presAssocID="{F80B6336-E3D9-1D4A-AF3A-47CB582BCBB8}" presName="node" presStyleLbl="node1" presStyleIdx="3" presStyleCnt="6">
        <dgm:presLayoutVars>
          <dgm:bulletEnabled val="1"/>
        </dgm:presLayoutVars>
      </dgm:prSet>
      <dgm:spPr/>
    </dgm:pt>
    <dgm:pt modelId="{158E2607-8758-5C40-9014-B56A09123D6C}" type="pres">
      <dgm:prSet presAssocID="{23A32BAD-7DBC-8F41-A3EA-BC1391AE3F47}" presName="sibTrans" presStyleLbl="sibTrans2D1" presStyleIdx="3" presStyleCnt="5"/>
      <dgm:spPr/>
    </dgm:pt>
    <dgm:pt modelId="{D1297765-CE9E-EA4E-A99A-0605D4887AF3}" type="pres">
      <dgm:prSet presAssocID="{23A32BAD-7DBC-8F41-A3EA-BC1391AE3F47}" presName="connectorText" presStyleLbl="sibTrans2D1" presStyleIdx="3" presStyleCnt="5"/>
      <dgm:spPr/>
    </dgm:pt>
    <dgm:pt modelId="{035701FB-0F90-A147-9AA4-5A061175A9B7}" type="pres">
      <dgm:prSet presAssocID="{6D3E96D6-D7AE-C14C-B79C-DE9DB04C3E83}" presName="node" presStyleLbl="node1" presStyleIdx="4" presStyleCnt="6">
        <dgm:presLayoutVars>
          <dgm:bulletEnabled val="1"/>
        </dgm:presLayoutVars>
      </dgm:prSet>
      <dgm:spPr/>
    </dgm:pt>
    <dgm:pt modelId="{23EDD222-FDA7-CC46-9E1B-ADF5DDDB261A}" type="pres">
      <dgm:prSet presAssocID="{856A587F-7AC8-D240-9B72-53AE89A6A51E}" presName="sibTrans" presStyleLbl="sibTrans2D1" presStyleIdx="4" presStyleCnt="5"/>
      <dgm:spPr/>
    </dgm:pt>
    <dgm:pt modelId="{087A13B3-1008-C949-8D78-488B773B05DF}" type="pres">
      <dgm:prSet presAssocID="{856A587F-7AC8-D240-9B72-53AE89A6A51E}" presName="connectorText" presStyleLbl="sibTrans2D1" presStyleIdx="4" presStyleCnt="5"/>
      <dgm:spPr/>
    </dgm:pt>
    <dgm:pt modelId="{DA9F6A6A-6ED5-D740-BF37-7C41883E26D4}" type="pres">
      <dgm:prSet presAssocID="{95AFD1A8-4A42-A144-B328-9DA7A4CC1114}" presName="node" presStyleLbl="node1" presStyleIdx="5" presStyleCnt="6">
        <dgm:presLayoutVars>
          <dgm:bulletEnabled val="1"/>
        </dgm:presLayoutVars>
      </dgm:prSet>
      <dgm:spPr/>
    </dgm:pt>
  </dgm:ptLst>
  <dgm:cxnLst>
    <dgm:cxn modelId="{47A90704-43A4-2E45-8282-B3AD273A0A1C}" srcId="{81A646DB-1B94-474F-A989-9569B87CA200}" destId="{71E2349A-FD53-4743-A701-E928C0408550}" srcOrd="1" destOrd="0" parTransId="{CC6A2A84-F39A-4643-B372-A42A67BB20E3}" sibTransId="{2CA469F2-68FF-F84F-BB71-5486A1EF8A53}"/>
    <dgm:cxn modelId="{1829490A-14B5-FA44-9BA9-D6954A5BEEBA}" srcId="{81A646DB-1B94-474F-A989-9569B87CA200}" destId="{4B4A5431-63D7-D546-A477-3C313DADA080}" srcOrd="2" destOrd="0" parTransId="{C98DF17E-23F5-4246-8D57-E13441AF4BAE}" sibTransId="{B0E3DAAC-DEBD-D644-9618-CF0223CC2FED}"/>
    <dgm:cxn modelId="{0A902C0C-D408-5D43-96CD-A0A96C56C197}" srcId="{81A646DB-1B94-474F-A989-9569B87CA200}" destId="{2E38881D-C897-DE4D-BF06-BF2FD30F983A}" srcOrd="0" destOrd="0" parTransId="{AEFEFE22-D053-D84D-8A88-219D715C2244}" sibTransId="{3B0C9AB2-8360-4A4F-9BE2-EBC547E03FBC}"/>
    <dgm:cxn modelId="{E4AC1219-84E6-1340-B83C-085789FE0E45}" type="presOf" srcId="{856A587F-7AC8-D240-9B72-53AE89A6A51E}" destId="{23EDD222-FDA7-CC46-9E1B-ADF5DDDB261A}" srcOrd="0" destOrd="0" presId="urn:microsoft.com/office/officeart/2005/8/layout/process1"/>
    <dgm:cxn modelId="{8633153A-DF14-3444-8CDB-0FE5C0204AC5}" type="presOf" srcId="{3B0C9AB2-8360-4A4F-9BE2-EBC547E03FBC}" destId="{8CC4D752-C69D-0C4A-8D4B-A54EA4CB1F74}" srcOrd="0" destOrd="0" presId="urn:microsoft.com/office/officeart/2005/8/layout/process1"/>
    <dgm:cxn modelId="{9D750B5C-7D16-7641-9F3E-C8B298DDCCD5}" srcId="{81A646DB-1B94-474F-A989-9569B87CA200}" destId="{6D3E96D6-D7AE-C14C-B79C-DE9DB04C3E83}" srcOrd="4" destOrd="0" parTransId="{BBD9B0C2-A612-2E41-98BB-294DA04B2771}" sibTransId="{856A587F-7AC8-D240-9B72-53AE89A6A51E}"/>
    <dgm:cxn modelId="{96E7BD5D-986D-5649-8C68-E84149388AF1}" type="presOf" srcId="{B0E3DAAC-DEBD-D644-9618-CF0223CC2FED}" destId="{60541737-4AC2-1546-900D-F7A3A6DF3EB4}" srcOrd="0" destOrd="0" presId="urn:microsoft.com/office/officeart/2005/8/layout/process1"/>
    <dgm:cxn modelId="{E5ACD462-2EB5-BE47-A99F-A3E964E9A2CC}" type="presOf" srcId="{F80B6336-E3D9-1D4A-AF3A-47CB582BCBB8}" destId="{9E0847AA-6B08-D44D-97C2-98532F13D219}" srcOrd="0" destOrd="0" presId="urn:microsoft.com/office/officeart/2005/8/layout/process1"/>
    <dgm:cxn modelId="{E46C4764-9376-E64E-B8C2-81FF7F5ECB3C}" type="presOf" srcId="{B0E3DAAC-DEBD-D644-9618-CF0223CC2FED}" destId="{A196815C-9DBC-E246-92CD-402D2338152A}" srcOrd="1" destOrd="0" presId="urn:microsoft.com/office/officeart/2005/8/layout/process1"/>
    <dgm:cxn modelId="{B279EF4C-364C-3943-996B-3DEAD83E08D9}" type="presOf" srcId="{71E2349A-FD53-4743-A701-E928C0408550}" destId="{DA5A40E3-7F5E-FE48-BA76-53C3943D6A1A}" srcOrd="0" destOrd="0" presId="urn:microsoft.com/office/officeart/2005/8/layout/process1"/>
    <dgm:cxn modelId="{CC23946E-DBB4-6243-8434-9B907ECE7A63}" type="presOf" srcId="{856A587F-7AC8-D240-9B72-53AE89A6A51E}" destId="{087A13B3-1008-C949-8D78-488B773B05DF}" srcOrd="1" destOrd="0" presId="urn:microsoft.com/office/officeart/2005/8/layout/process1"/>
    <dgm:cxn modelId="{A0C15077-9615-7F4A-8273-3442B156B3CB}" type="presOf" srcId="{23A32BAD-7DBC-8F41-A3EA-BC1391AE3F47}" destId="{158E2607-8758-5C40-9014-B56A09123D6C}" srcOrd="0" destOrd="0" presId="urn:microsoft.com/office/officeart/2005/8/layout/process1"/>
    <dgm:cxn modelId="{A9D55157-E58F-204E-A47A-641C4E1B6E64}" type="presOf" srcId="{81A646DB-1B94-474F-A989-9569B87CA200}" destId="{3FA3EFBA-B02D-8141-99FA-F1D931DA4A0E}" srcOrd="0" destOrd="0" presId="urn:microsoft.com/office/officeart/2005/8/layout/process1"/>
    <dgm:cxn modelId="{D9F60B81-11A6-7D47-963D-9EF4DFE8E71D}" type="presOf" srcId="{23A32BAD-7DBC-8F41-A3EA-BC1391AE3F47}" destId="{D1297765-CE9E-EA4E-A99A-0605D4887AF3}" srcOrd="1" destOrd="0" presId="urn:microsoft.com/office/officeart/2005/8/layout/process1"/>
    <dgm:cxn modelId="{A0AAC086-C8E9-954B-838A-2137183E9649}" srcId="{81A646DB-1B94-474F-A989-9569B87CA200}" destId="{95AFD1A8-4A42-A144-B328-9DA7A4CC1114}" srcOrd="5" destOrd="0" parTransId="{7F4B27D9-F99D-7C46-A07C-9787573486E6}" sibTransId="{98145008-0F61-8C48-BCDD-FE891F91C619}"/>
    <dgm:cxn modelId="{DDA8D291-6D7D-2E44-A3CC-B4A5AC64AF3E}" type="presOf" srcId="{3B0C9AB2-8360-4A4F-9BE2-EBC547E03FBC}" destId="{4BDA5989-206E-6B4B-856E-FFAF6700AE53}" srcOrd="1" destOrd="0" presId="urn:microsoft.com/office/officeart/2005/8/layout/process1"/>
    <dgm:cxn modelId="{B331D991-EA5B-7C4A-BC80-9BA317FC02E0}" type="presOf" srcId="{4B4A5431-63D7-D546-A477-3C313DADA080}" destId="{2A07749F-C665-E84A-AAD7-5BD639D525D3}" srcOrd="0" destOrd="0" presId="urn:microsoft.com/office/officeart/2005/8/layout/process1"/>
    <dgm:cxn modelId="{C1B2399C-ECBC-B84B-A643-02948CBD307D}" srcId="{81A646DB-1B94-474F-A989-9569B87CA200}" destId="{F80B6336-E3D9-1D4A-AF3A-47CB582BCBB8}" srcOrd="3" destOrd="0" parTransId="{51720D5D-8F41-0648-A2B5-AC262FDC5147}" sibTransId="{23A32BAD-7DBC-8F41-A3EA-BC1391AE3F47}"/>
    <dgm:cxn modelId="{0CA75BA9-C590-914B-8A4C-CF8769B42CEA}" type="presOf" srcId="{95AFD1A8-4A42-A144-B328-9DA7A4CC1114}" destId="{DA9F6A6A-6ED5-D740-BF37-7C41883E26D4}" srcOrd="0" destOrd="0" presId="urn:microsoft.com/office/officeart/2005/8/layout/process1"/>
    <dgm:cxn modelId="{4E89CCB7-3C6A-3847-85DA-A6E5A2D46DD3}" type="presOf" srcId="{6D3E96D6-D7AE-C14C-B79C-DE9DB04C3E83}" destId="{035701FB-0F90-A147-9AA4-5A061175A9B7}" srcOrd="0" destOrd="0" presId="urn:microsoft.com/office/officeart/2005/8/layout/process1"/>
    <dgm:cxn modelId="{EAEB0FD0-8B90-F543-96FC-BC40DAA301B1}" type="presOf" srcId="{2E38881D-C897-DE4D-BF06-BF2FD30F983A}" destId="{E85D9F89-590E-B44D-8581-C6C3628F556C}" srcOrd="0" destOrd="0" presId="urn:microsoft.com/office/officeart/2005/8/layout/process1"/>
    <dgm:cxn modelId="{182637E7-D2C2-F046-A6C7-C093DF69E4E2}" type="presOf" srcId="{2CA469F2-68FF-F84F-BB71-5486A1EF8A53}" destId="{1404A59F-A25D-E846-B05A-A4823A2F143B}" srcOrd="1" destOrd="0" presId="urn:microsoft.com/office/officeart/2005/8/layout/process1"/>
    <dgm:cxn modelId="{8C1137E8-43C5-4C4E-9E2C-083084DFE742}" type="presOf" srcId="{2CA469F2-68FF-F84F-BB71-5486A1EF8A53}" destId="{72A9BD59-FD7A-A34D-97EA-53E00662476B}" srcOrd="0" destOrd="0" presId="urn:microsoft.com/office/officeart/2005/8/layout/process1"/>
    <dgm:cxn modelId="{9C214124-B0EA-5A48-93B7-C198FD262212}" type="presParOf" srcId="{3FA3EFBA-B02D-8141-99FA-F1D931DA4A0E}" destId="{E85D9F89-590E-B44D-8581-C6C3628F556C}" srcOrd="0" destOrd="0" presId="urn:microsoft.com/office/officeart/2005/8/layout/process1"/>
    <dgm:cxn modelId="{98E98246-3611-FA49-BDC8-4854663FAA06}" type="presParOf" srcId="{3FA3EFBA-B02D-8141-99FA-F1D931DA4A0E}" destId="{8CC4D752-C69D-0C4A-8D4B-A54EA4CB1F74}" srcOrd="1" destOrd="0" presId="urn:microsoft.com/office/officeart/2005/8/layout/process1"/>
    <dgm:cxn modelId="{625645F6-46C2-474D-87D0-772CD7FEF590}" type="presParOf" srcId="{8CC4D752-C69D-0C4A-8D4B-A54EA4CB1F74}" destId="{4BDA5989-206E-6B4B-856E-FFAF6700AE53}" srcOrd="0" destOrd="0" presId="urn:microsoft.com/office/officeart/2005/8/layout/process1"/>
    <dgm:cxn modelId="{1E58D577-1C9E-914E-86F6-E27E7D0B3E18}" type="presParOf" srcId="{3FA3EFBA-B02D-8141-99FA-F1D931DA4A0E}" destId="{DA5A40E3-7F5E-FE48-BA76-53C3943D6A1A}" srcOrd="2" destOrd="0" presId="urn:microsoft.com/office/officeart/2005/8/layout/process1"/>
    <dgm:cxn modelId="{4A7F139A-4397-5148-A2D1-06E739ECFDF7}" type="presParOf" srcId="{3FA3EFBA-B02D-8141-99FA-F1D931DA4A0E}" destId="{72A9BD59-FD7A-A34D-97EA-53E00662476B}" srcOrd="3" destOrd="0" presId="urn:microsoft.com/office/officeart/2005/8/layout/process1"/>
    <dgm:cxn modelId="{0C23137D-5196-D04A-991C-CF6FB44560AE}" type="presParOf" srcId="{72A9BD59-FD7A-A34D-97EA-53E00662476B}" destId="{1404A59F-A25D-E846-B05A-A4823A2F143B}" srcOrd="0" destOrd="0" presId="urn:microsoft.com/office/officeart/2005/8/layout/process1"/>
    <dgm:cxn modelId="{E4794B16-8CF9-EE45-842B-6E3205902D74}" type="presParOf" srcId="{3FA3EFBA-B02D-8141-99FA-F1D931DA4A0E}" destId="{2A07749F-C665-E84A-AAD7-5BD639D525D3}" srcOrd="4" destOrd="0" presId="urn:microsoft.com/office/officeart/2005/8/layout/process1"/>
    <dgm:cxn modelId="{FCBAD92D-451E-894E-A3F9-975B7B038967}" type="presParOf" srcId="{3FA3EFBA-B02D-8141-99FA-F1D931DA4A0E}" destId="{60541737-4AC2-1546-900D-F7A3A6DF3EB4}" srcOrd="5" destOrd="0" presId="urn:microsoft.com/office/officeart/2005/8/layout/process1"/>
    <dgm:cxn modelId="{B7B13841-94BE-4241-9EAB-7F4FA73D635A}" type="presParOf" srcId="{60541737-4AC2-1546-900D-F7A3A6DF3EB4}" destId="{A196815C-9DBC-E246-92CD-402D2338152A}" srcOrd="0" destOrd="0" presId="urn:microsoft.com/office/officeart/2005/8/layout/process1"/>
    <dgm:cxn modelId="{3B04F194-B79D-3C47-91D9-A6D1EB737967}" type="presParOf" srcId="{3FA3EFBA-B02D-8141-99FA-F1D931DA4A0E}" destId="{9E0847AA-6B08-D44D-97C2-98532F13D219}" srcOrd="6" destOrd="0" presId="urn:microsoft.com/office/officeart/2005/8/layout/process1"/>
    <dgm:cxn modelId="{E7F5F30A-7AF0-D54C-8C87-8A81AB08CBEE}" type="presParOf" srcId="{3FA3EFBA-B02D-8141-99FA-F1D931DA4A0E}" destId="{158E2607-8758-5C40-9014-B56A09123D6C}" srcOrd="7" destOrd="0" presId="urn:microsoft.com/office/officeart/2005/8/layout/process1"/>
    <dgm:cxn modelId="{66AF12DC-B758-1540-A36F-61C5D6984CB5}" type="presParOf" srcId="{158E2607-8758-5C40-9014-B56A09123D6C}" destId="{D1297765-CE9E-EA4E-A99A-0605D4887AF3}" srcOrd="0" destOrd="0" presId="urn:microsoft.com/office/officeart/2005/8/layout/process1"/>
    <dgm:cxn modelId="{77D68638-49F5-1B48-B9E9-5B08BCC2DCB2}" type="presParOf" srcId="{3FA3EFBA-B02D-8141-99FA-F1D931DA4A0E}" destId="{035701FB-0F90-A147-9AA4-5A061175A9B7}" srcOrd="8" destOrd="0" presId="urn:microsoft.com/office/officeart/2005/8/layout/process1"/>
    <dgm:cxn modelId="{B981FA8E-9A55-5B4E-A245-18A090C0F29F}" type="presParOf" srcId="{3FA3EFBA-B02D-8141-99FA-F1D931DA4A0E}" destId="{23EDD222-FDA7-CC46-9E1B-ADF5DDDB261A}" srcOrd="9" destOrd="0" presId="urn:microsoft.com/office/officeart/2005/8/layout/process1"/>
    <dgm:cxn modelId="{3E0F2289-BCB1-3244-A98E-E53040ACD740}" type="presParOf" srcId="{23EDD222-FDA7-CC46-9E1B-ADF5DDDB261A}" destId="{087A13B3-1008-C949-8D78-488B773B05DF}" srcOrd="0" destOrd="0" presId="urn:microsoft.com/office/officeart/2005/8/layout/process1"/>
    <dgm:cxn modelId="{4F8280D1-EAEA-054B-B5BF-29F8AD6E08B0}" type="presParOf" srcId="{3FA3EFBA-B02D-8141-99FA-F1D931DA4A0E}" destId="{DA9F6A6A-6ED5-D740-BF37-7C41883E26D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6CEEA-4E0E-41C9-86AE-E639119F49A1}">
      <dsp:nvSpPr>
        <dsp:cNvPr id="0" name=""/>
        <dsp:cNvSpPr/>
      </dsp:nvSpPr>
      <dsp:spPr>
        <a:xfrm>
          <a:off x="3423" y="84547"/>
          <a:ext cx="3337865" cy="835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Empirical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23" y="84547"/>
        <a:ext cx="3337865" cy="835200"/>
      </dsp:txXfrm>
    </dsp:sp>
    <dsp:sp modelId="{042F7F48-DBAC-4FBD-85D6-0B96006A8EBA}">
      <dsp:nvSpPr>
        <dsp:cNvPr id="0" name=""/>
        <dsp:cNvSpPr/>
      </dsp:nvSpPr>
      <dsp:spPr>
        <a:xfrm>
          <a:off x="3423" y="919747"/>
          <a:ext cx="3337865" cy="270657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Single Band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Band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Ratio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Learning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Neural Networks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23" y="919747"/>
        <a:ext cx="3337865" cy="2706570"/>
      </dsp:txXfrm>
    </dsp:sp>
    <dsp:sp modelId="{E50354A7-F6CC-4085-B337-AB0C0ED53864}">
      <dsp:nvSpPr>
        <dsp:cNvPr id="0" name=""/>
        <dsp:cNvSpPr/>
      </dsp:nvSpPr>
      <dsp:spPr>
        <a:xfrm>
          <a:off x="3808589" y="84547"/>
          <a:ext cx="3337865" cy="835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Semi-Analytical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08589" y="84547"/>
        <a:ext cx="3337865" cy="835200"/>
      </dsp:txXfrm>
    </dsp:sp>
    <dsp:sp modelId="{02BE0C50-5873-4095-80D8-DA3BD920D403}">
      <dsp:nvSpPr>
        <dsp:cNvPr id="0" name=""/>
        <dsp:cNvSpPr/>
      </dsp:nvSpPr>
      <dsp:spPr>
        <a:xfrm>
          <a:off x="3808589" y="919747"/>
          <a:ext cx="3337865" cy="270657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Radiative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transfer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theory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simplifications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08589" y="919747"/>
        <a:ext cx="3337865" cy="2706570"/>
      </dsp:txXfrm>
    </dsp:sp>
    <dsp:sp modelId="{A769539D-5857-4326-B640-1A8D5BCB4132}">
      <dsp:nvSpPr>
        <dsp:cNvPr id="0" name=""/>
        <dsp:cNvSpPr/>
      </dsp:nvSpPr>
      <dsp:spPr>
        <a:xfrm>
          <a:off x="7613756" y="84547"/>
          <a:ext cx="3337865" cy="835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Analytical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613756" y="84547"/>
        <a:ext cx="3337865" cy="835200"/>
      </dsp:txXfrm>
    </dsp:sp>
    <dsp:sp modelId="{198E3025-81F4-40C7-B3F7-D5DDC92674B3}">
      <dsp:nvSpPr>
        <dsp:cNvPr id="0" name=""/>
        <dsp:cNvSpPr/>
      </dsp:nvSpPr>
      <dsp:spPr>
        <a:xfrm>
          <a:off x="7613756" y="919747"/>
          <a:ext cx="3337865" cy="270657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Radiative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Transfer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Theory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613756" y="919747"/>
        <a:ext cx="3337865" cy="2706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6CEEA-4E0E-41C9-86AE-E639119F49A1}">
      <dsp:nvSpPr>
        <dsp:cNvPr id="0" name=""/>
        <dsp:cNvSpPr/>
      </dsp:nvSpPr>
      <dsp:spPr>
        <a:xfrm>
          <a:off x="0" y="0"/>
          <a:ext cx="4273715" cy="16983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191008" rIns="334264" bIns="191008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Empirical</a:t>
          </a:r>
          <a:r>
            <a:rPr lang="pt-BR" sz="4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47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Algorithms</a:t>
          </a:r>
          <a:endParaRPr lang="pt-BR" sz="47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0" y="0"/>
        <a:ext cx="4273715" cy="1698364"/>
      </dsp:txXfrm>
    </dsp:sp>
    <dsp:sp modelId="{042F7F48-DBAC-4FBD-85D6-0B96006A8EBA}">
      <dsp:nvSpPr>
        <dsp:cNvPr id="0" name=""/>
        <dsp:cNvSpPr/>
      </dsp:nvSpPr>
      <dsp:spPr>
        <a:xfrm>
          <a:off x="0" y="2393475"/>
          <a:ext cx="4273715" cy="20642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698" tIns="250698" rIns="334264" bIns="376047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700" b="1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Single Bands</a:t>
          </a:r>
        </a:p>
      </dsp:txBody>
      <dsp:txXfrm>
        <a:off x="0" y="2393475"/>
        <a:ext cx="4273715" cy="2064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D9F89-590E-B44D-8581-C6C3628F556C}">
      <dsp:nvSpPr>
        <dsp:cNvPr id="0" name=""/>
        <dsp:cNvSpPr/>
      </dsp:nvSpPr>
      <dsp:spPr>
        <a:xfrm>
          <a:off x="0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Collect water quality data and (ideally) remote sensing in-situ data</a:t>
          </a:r>
        </a:p>
      </dsp:txBody>
      <dsp:txXfrm>
        <a:off x="38960" y="1968645"/>
        <a:ext cx="1252278" cy="1805141"/>
      </dsp:txXfrm>
    </dsp:sp>
    <dsp:sp modelId="{8CC4D752-C69D-0C4A-8D4B-A54EA4CB1F74}">
      <dsp:nvSpPr>
        <dsp:cNvPr id="0" name=""/>
        <dsp:cNvSpPr/>
      </dsp:nvSpPr>
      <dsp:spPr>
        <a:xfrm>
          <a:off x="1463217" y="2706271"/>
          <a:ext cx="282001" cy="329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63217" y="2772249"/>
        <a:ext cx="197401" cy="197933"/>
      </dsp:txXfrm>
    </dsp:sp>
    <dsp:sp modelId="{DA5A40E3-7F5E-FE48-BA76-53C3943D6A1A}">
      <dsp:nvSpPr>
        <dsp:cNvPr id="0" name=""/>
        <dsp:cNvSpPr/>
      </dsp:nvSpPr>
      <dsp:spPr>
        <a:xfrm>
          <a:off x="1862277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Try to collect these data close to satellite overpass</a:t>
          </a:r>
        </a:p>
      </dsp:txBody>
      <dsp:txXfrm>
        <a:off x="1901237" y="1968645"/>
        <a:ext cx="1252278" cy="1805141"/>
      </dsp:txXfrm>
    </dsp:sp>
    <dsp:sp modelId="{72A9BD59-FD7A-A34D-97EA-53E00662476B}">
      <dsp:nvSpPr>
        <dsp:cNvPr id="0" name=""/>
        <dsp:cNvSpPr/>
      </dsp:nvSpPr>
      <dsp:spPr>
        <a:xfrm>
          <a:off x="3325495" y="2706271"/>
          <a:ext cx="282001" cy="329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325495" y="2772249"/>
        <a:ext cx="197401" cy="197933"/>
      </dsp:txXfrm>
    </dsp:sp>
    <dsp:sp modelId="{2A07749F-C665-E84A-AAD7-5BD639D525D3}">
      <dsp:nvSpPr>
        <dsp:cNvPr id="0" name=""/>
        <dsp:cNvSpPr/>
      </dsp:nvSpPr>
      <dsp:spPr>
        <a:xfrm>
          <a:off x="3724554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a database that relates in-situ water quality and remote sensing data</a:t>
          </a:r>
        </a:p>
      </dsp:txBody>
      <dsp:txXfrm>
        <a:off x="3763514" y="1968645"/>
        <a:ext cx="1252278" cy="1805141"/>
      </dsp:txXfrm>
    </dsp:sp>
    <dsp:sp modelId="{60541737-4AC2-1546-900D-F7A3A6DF3EB4}">
      <dsp:nvSpPr>
        <dsp:cNvPr id="0" name=""/>
        <dsp:cNvSpPr/>
      </dsp:nvSpPr>
      <dsp:spPr>
        <a:xfrm>
          <a:off x="5187772" y="2706271"/>
          <a:ext cx="282001" cy="329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87772" y="2772249"/>
        <a:ext cx="197401" cy="197933"/>
      </dsp:txXfrm>
    </dsp:sp>
    <dsp:sp modelId="{9E0847AA-6B08-D44D-97C2-98532F13D219}">
      <dsp:nvSpPr>
        <dsp:cNvPr id="0" name=""/>
        <dsp:cNvSpPr/>
      </dsp:nvSpPr>
      <dsp:spPr>
        <a:xfrm>
          <a:off x="5586831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Obtain satellite data close to in-situ measured points</a:t>
          </a:r>
        </a:p>
      </dsp:txBody>
      <dsp:txXfrm>
        <a:off x="5625791" y="1968645"/>
        <a:ext cx="1252278" cy="1805141"/>
      </dsp:txXfrm>
    </dsp:sp>
    <dsp:sp modelId="{158E2607-8758-5C40-9014-B56A09123D6C}">
      <dsp:nvSpPr>
        <dsp:cNvPr id="0" name=""/>
        <dsp:cNvSpPr/>
      </dsp:nvSpPr>
      <dsp:spPr>
        <a:xfrm>
          <a:off x="7050049" y="2706271"/>
          <a:ext cx="282001" cy="329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50049" y="2772249"/>
        <a:ext cx="197401" cy="197933"/>
      </dsp:txXfrm>
    </dsp:sp>
    <dsp:sp modelId="{035701FB-0F90-A147-9AA4-5A061175A9B7}">
      <dsp:nvSpPr>
        <dsp:cNvPr id="0" name=""/>
        <dsp:cNvSpPr/>
      </dsp:nvSpPr>
      <dsp:spPr>
        <a:xfrm>
          <a:off x="7449108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Develop an algorithm and validate it</a:t>
          </a:r>
        </a:p>
      </dsp:txBody>
      <dsp:txXfrm>
        <a:off x="7488068" y="1968645"/>
        <a:ext cx="1252278" cy="1805141"/>
      </dsp:txXfrm>
    </dsp:sp>
    <dsp:sp modelId="{23EDD222-FDA7-CC46-9E1B-ADF5DDDB261A}">
      <dsp:nvSpPr>
        <dsp:cNvPr id="0" name=""/>
        <dsp:cNvSpPr/>
      </dsp:nvSpPr>
      <dsp:spPr>
        <a:xfrm>
          <a:off x="8912326" y="2706271"/>
          <a:ext cx="282001" cy="329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912326" y="2772249"/>
        <a:ext cx="197401" cy="197933"/>
      </dsp:txXfrm>
    </dsp:sp>
    <dsp:sp modelId="{DA9F6A6A-6ED5-D740-BF37-7C41883E26D4}">
      <dsp:nvSpPr>
        <dsp:cNvPr id="0" name=""/>
        <dsp:cNvSpPr/>
      </dsp:nvSpPr>
      <dsp:spPr>
        <a:xfrm>
          <a:off x="9311386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 to satellite data!!</a:t>
          </a:r>
        </a:p>
      </dsp:txBody>
      <dsp:txXfrm>
        <a:off x="9350346" y="1968645"/>
        <a:ext cx="1252278" cy="1805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DE51B-D711-A244-8FDB-6F22B8C760E6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D5792-C950-BC4F-9EBD-100C4ADBC54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3932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FF0F8DB-DCC6-4EFF-AF09-C30B0FA626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CDA5F9B4-0C32-492E-8CC7-5278149FD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pt-BR" sz="1000">
              <a:latin typeface="Arial" pitchFamily="34" charset="0"/>
              <a:ea typeface="ＭＳ Ｐゴシック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14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79C8-8779-6CD1-1610-379ADF861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FE310-0480-FD88-514B-3B51F7FEA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82DA0-CB34-EBE0-AEFB-E62163AA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61204-AAE4-7D72-3B9B-49626A60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3FF61-D6F2-5C48-A740-437998B3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66341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493A-873B-624C-0816-54E9CAF4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28889-1CC6-8501-7DDB-D585E88CC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32060-05AF-BF3A-4320-58D4F7DA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2578-BD76-59BD-015C-48380479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DB4D1-F56E-64B0-3834-7053E766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6294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B0C35-5581-5BEB-3214-D5FF134A9C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4CD58-F0B4-10C7-0474-1176FABDB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F72D6-1FEA-535A-D23D-CE985327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1FC4F-DA48-6630-3404-A4543466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289FF-A4E8-02AD-22CC-D5C362FF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3422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BD3C-5D04-64C4-8269-353732C2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947BE-9B3B-9A07-A58A-3FBB78693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B987B-9D92-5EE7-1FC7-A7ABAAF1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38065-321C-84F5-3157-25285CF05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59819-5289-B310-DF1F-B45477D3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1540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D8BC-108E-CC4F-813B-8FB1C40A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C26B1-D211-2927-AED2-DE87A83E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B8099-3FE4-EF58-1E4E-FDD0F382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76961-AC2D-95A5-1DEC-2459EF01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720F1-9F2F-7413-083B-F2EF14B2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9539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7091-B2FB-5E56-CA8F-7BF6458A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0760-D635-AD5B-FC93-F0147D7FF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71537-A5A1-CE5A-3849-F27EB903C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062E7-E625-D394-09D4-7E932F26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5B215-8DDE-AB52-7B75-F5266387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03B41-0923-4409-FE97-A2E20C24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5729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4D41-5EBF-38E5-675C-7610AB46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D60F5-117F-C0BB-59CF-B9F05E15B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5A6C2-63D1-2B34-534F-74CF7ED77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CE4C8D-19E9-2BA4-CE7D-E7EF919CB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1C25D3-5AE4-5C22-BE0C-58D428FDF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4CF24-34E0-DCCF-2A20-86490769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A1A07-A60C-1AF0-C442-37C660BF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FBA220-0AD7-C658-C1B5-3F0F1691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6859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FD72-B717-9198-DA15-DB7B2A66B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282E5-5E15-9546-F25F-10EF7DA51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7941-19AB-78A7-9476-1E1C60F3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A0CC7-77EE-D56B-E33F-344140A0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3347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5F02E-3E16-E847-292F-4E1DEE49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E8515-56DB-438C-F3E2-ED07A7A5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24DAB-5D5A-D83D-21E7-025093E5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6502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3794-5454-23A4-9240-782623404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CCFB1-FCB4-BB64-9569-AC8AE766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6050F-5F3F-3C6F-9BBE-A91A67429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0037C-8ADD-A4FB-6B90-80742A70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510D1-0653-413A-5642-2DABF48B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E2376-0A1D-6F9E-DE25-7BA7D271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7329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B1D7-7A02-A453-0A7A-D34ED155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3C977-8287-00B1-0125-282D486FE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DE0E3-F3CD-EB99-C01B-FA412EC18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6199C-B518-053E-F776-D245322F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18BDB-E40D-FCF9-080C-B14AF9266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953D4-1CF2-E1A9-54E5-514F650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9088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441460-09D8-C132-5788-86F35B89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67AD8-FC13-B821-18CF-6AF8F147F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AF00D-4690-84DB-CDAB-139B6F1C1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275A1-F454-3D47-BFF8-7FA37154A22C}" type="datetimeFigureOut">
              <a:rPr lang="en-BR" smtClean="0"/>
              <a:t>11/11/2022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A060-475F-146F-21C0-E9A083B1F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03334-6D69-49CA-B381-6453D5B00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9172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cihub.copernicus.eu/" TargetMode="External"/><Relationship Id="rId13" Type="http://schemas.openxmlformats.org/officeDocument/2006/relationships/hyperlink" Target="https://earth.esa.int/eogateway/tools/snap" TargetMode="External"/><Relationship Id="rId18" Type="http://schemas.openxmlformats.org/officeDocument/2006/relationships/hyperlink" Target="https://aeronet.gsfc.nasa.gov/cgi-bin/draw_map_display_seaprism_v3" TargetMode="External"/><Relationship Id="rId3" Type="http://schemas.openxmlformats.org/officeDocument/2006/relationships/hyperlink" Target="https://ioccg.org/resources/missions-instruments/" TargetMode="External"/><Relationship Id="rId21" Type="http://schemas.openxmlformats.org/officeDocument/2006/relationships/hyperlink" Target="http://www.dpi.inpe.br/labisa/en/" TargetMode="External"/><Relationship Id="rId7" Type="http://schemas.openxmlformats.org/officeDocument/2006/relationships/hyperlink" Target="https://www.geoaquawatch.org/" TargetMode="External"/><Relationship Id="rId12" Type="http://schemas.openxmlformats.org/officeDocument/2006/relationships/hyperlink" Target="https://climate.esa.int/en/projects/lakes/" TargetMode="External"/><Relationship Id="rId17" Type="http://schemas.openxmlformats.org/officeDocument/2006/relationships/hyperlink" Target="https://giovanni.gsfc.nasa.gov/giovanni/" TargetMode="External"/><Relationship Id="rId2" Type="http://schemas.openxmlformats.org/officeDocument/2006/relationships/hyperlink" Target="https://ioccg.org/what-we-do/ioccg-publications/ocean-optics-protocols-satellite-ocean-colour-sensor-validation/" TargetMode="External"/><Relationship Id="rId16" Type="http://schemas.openxmlformats.org/officeDocument/2006/relationships/hyperlink" Target="https://appliedsciences.nasa.gov/what-we-do/capacity-building/arset" TargetMode="External"/><Relationship Id="rId20" Type="http://schemas.openxmlformats.org/officeDocument/2006/relationships/hyperlink" Target="https://pace.oceansciences.org/app_adopters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ceanopticsbook.info/" TargetMode="External"/><Relationship Id="rId11" Type="http://schemas.openxmlformats.org/officeDocument/2006/relationships/hyperlink" Target="https://www.youtube.com/channel/UCSvgal1zd4ytApNq4rC8iaQ" TargetMode="External"/><Relationship Id="rId5" Type="http://schemas.openxmlformats.org/officeDocument/2006/relationships/hyperlink" Target="https://ioccg.org/wp-content/uploads/2018/09/ioccg_report_17-wq-rr.pdf" TargetMode="External"/><Relationship Id="rId15" Type="http://schemas.openxmlformats.org/officeDocument/2006/relationships/hyperlink" Target="http://step.esa.int/main/doc/tutorials/snap-tutorials/" TargetMode="External"/><Relationship Id="rId10" Type="http://schemas.openxmlformats.org/officeDocument/2006/relationships/hyperlink" Target="https://earthexplorer.usgs.gov/" TargetMode="External"/><Relationship Id="rId19" Type="http://schemas.openxmlformats.org/officeDocument/2006/relationships/hyperlink" Target="https://seadas.gsfc.nasa.gov/" TargetMode="External"/><Relationship Id="rId4" Type="http://schemas.openxmlformats.org/officeDocument/2006/relationships/hyperlink" Target="https://ioccg.org/group/marine-litter-debris/" TargetMode="External"/><Relationship Id="rId9" Type="http://schemas.openxmlformats.org/officeDocument/2006/relationships/hyperlink" Target="https://land.copernicus.eu/global/" TargetMode="External"/><Relationship Id="rId14" Type="http://schemas.openxmlformats.org/officeDocument/2006/relationships/hyperlink" Target="http://step.esa.int/main/toolboxes/snap/" TargetMode="External"/><Relationship Id="rId22" Type="http://schemas.openxmlformats.org/officeDocument/2006/relationships/hyperlink" Target="http://www.dpi.inpe.br/labisa/livr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articles/dataset/AquaSat/8139383" TargetMode="External"/><Relationship Id="rId2" Type="http://schemas.openxmlformats.org/officeDocument/2006/relationships/hyperlink" Target="https://earthengine.google.com/new_signu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CD0CDEB-C75A-4BC1-9F21-F55E2C5CDC57}"/>
              </a:ext>
            </a:extLst>
          </p:cNvPr>
          <p:cNvSpPr txBox="1">
            <a:spLocks/>
          </p:cNvSpPr>
          <p:nvPr/>
        </p:nvSpPr>
        <p:spPr>
          <a:xfrm>
            <a:off x="1615624" y="102874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from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space</a:t>
            </a:r>
            <a:endParaRPr lang="en-US" sz="3500">
              <a:solidFill>
                <a:schemeClr val="tx1"/>
              </a:solidFill>
            </a:endParaRPr>
          </a:p>
        </p:txBody>
      </p:sp>
      <p:pic>
        <p:nvPicPr>
          <p:cNvPr id="12" name="Picture 2" descr="http://www.dpi.inpe.br/labisa/static/image/logo.png">
            <a:extLst>
              <a:ext uri="{FF2B5EF4-FFF2-40B4-BE49-F238E27FC236}">
                <a16:creationId xmlns:a16="http://schemas.microsoft.com/office/drawing/2014/main" id="{B43BCA06-FCCE-49BE-8540-A577A0E9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16" y="273814"/>
            <a:ext cx="2552699" cy="11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880E70-CBD1-4597-9C9F-6A0ACB640FF7}"/>
              </a:ext>
            </a:extLst>
          </p:cNvPr>
          <p:cNvSpPr txBox="1"/>
          <p:nvPr/>
        </p:nvSpPr>
        <p:spPr>
          <a:xfrm>
            <a:off x="5073516" y="6175808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Daniel Andrade Maciel</a:t>
            </a:r>
          </a:p>
        </p:txBody>
      </p:sp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EB012103-393E-4F53-B0D4-C85E944F35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5" t="3492" r="674" b="3492"/>
          <a:stretch/>
        </p:blipFill>
        <p:spPr>
          <a:xfrm>
            <a:off x="1007269" y="2820173"/>
            <a:ext cx="3318873" cy="3093322"/>
          </a:xfrm>
          <a:prstGeom prst="rect">
            <a:avLst/>
          </a:prstGeom>
        </p:spPr>
      </p:pic>
      <p:pic>
        <p:nvPicPr>
          <p:cNvPr id="8" name="Imagem 7" descr="Desenho de uma árvore&#10;&#10;Descrição gerada automaticamente com confiança média">
            <a:extLst>
              <a:ext uri="{FF2B5EF4-FFF2-40B4-BE49-F238E27FC236}">
                <a16:creationId xmlns:a16="http://schemas.microsoft.com/office/drawing/2014/main" id="{3B383593-A098-404A-ADBD-4F6E122DC1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t="3492" r="1340" b="3492"/>
          <a:stretch/>
        </p:blipFill>
        <p:spPr>
          <a:xfrm>
            <a:off x="4594690" y="2775710"/>
            <a:ext cx="3271170" cy="3137785"/>
          </a:xfrm>
          <a:prstGeom prst="rect">
            <a:avLst/>
          </a:prstGeom>
        </p:spPr>
      </p:pic>
      <p:pic>
        <p:nvPicPr>
          <p:cNvPr id="13" name="Imagem 12" descr="Uma imagem contendo texto, edifício&#10;&#10;Descrição gerada automaticamente">
            <a:extLst>
              <a:ext uri="{FF2B5EF4-FFF2-40B4-BE49-F238E27FC236}">
                <a16:creationId xmlns:a16="http://schemas.microsoft.com/office/drawing/2014/main" id="{69AA7450-936D-4962-87A9-1463C60634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5" t="3492" r="1430" b="3492"/>
          <a:stretch/>
        </p:blipFill>
        <p:spPr>
          <a:xfrm>
            <a:off x="8118765" y="2800150"/>
            <a:ext cx="3271170" cy="31247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F907623-E5BA-C2CF-0DD7-8A452899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140" y="154353"/>
            <a:ext cx="2057669" cy="115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SA logo">
            <a:extLst>
              <a:ext uri="{FF2B5EF4-FFF2-40B4-BE49-F238E27FC236}">
                <a16:creationId xmlns:a16="http://schemas.microsoft.com/office/drawing/2014/main" id="{074E2687-B235-C5B9-FF30-204B0702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162" y="-6693"/>
            <a:ext cx="3271171" cy="163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pe">
            <a:extLst>
              <a:ext uri="{FF2B5EF4-FFF2-40B4-BE49-F238E27FC236}">
                <a16:creationId xmlns:a16="http://schemas.microsoft.com/office/drawing/2014/main" id="{8100614D-6BB0-8725-E68E-1EFF8C61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17" y="124716"/>
            <a:ext cx="1791174" cy="148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85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83FFA5A-D7A4-24CF-C357-AC1BA24D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77" y="954913"/>
            <a:ext cx="94297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281091"/>
              </p:ext>
            </p:extLst>
          </p:nvPr>
        </p:nvGraphicFramePr>
        <p:xfrm>
          <a:off x="1575816" y="1863318"/>
          <a:ext cx="9287256" cy="383339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160907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96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027990"/>
              </p:ext>
            </p:extLst>
          </p:nvPr>
        </p:nvGraphicFramePr>
        <p:xfrm>
          <a:off x="1575816" y="1863318"/>
          <a:ext cx="9287256" cy="383339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160907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8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44037"/>
              </p:ext>
            </p:extLst>
          </p:nvPr>
        </p:nvGraphicFramePr>
        <p:xfrm>
          <a:off x="1575816" y="1863318"/>
          <a:ext cx="9287256" cy="383339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160907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78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73793"/>
              </p:ext>
            </p:extLst>
          </p:nvPr>
        </p:nvGraphicFramePr>
        <p:xfrm>
          <a:off x="1575816" y="1863318"/>
          <a:ext cx="9287256" cy="383339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160907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9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626516"/>
              </p:ext>
            </p:extLst>
          </p:nvPr>
        </p:nvGraphicFramePr>
        <p:xfrm>
          <a:off x="1575816" y="1863318"/>
          <a:ext cx="9287256" cy="383339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160907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04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pSp>
        <p:nvGrpSpPr>
          <p:cNvPr id="5" name="Agrupar 5">
            <a:extLst>
              <a:ext uri="{FF2B5EF4-FFF2-40B4-BE49-F238E27FC236}">
                <a16:creationId xmlns:a16="http://schemas.microsoft.com/office/drawing/2014/main" id="{CD55FFBD-9686-1A0F-3701-EE0D8B890FB0}"/>
              </a:ext>
            </a:extLst>
          </p:cNvPr>
          <p:cNvGrpSpPr/>
          <p:nvPr/>
        </p:nvGrpSpPr>
        <p:grpSpPr>
          <a:xfrm>
            <a:off x="7762440" y="1533189"/>
            <a:ext cx="3801567" cy="3852952"/>
            <a:chOff x="4594356" y="790071"/>
            <a:chExt cx="3801567" cy="3852952"/>
          </a:xfrm>
        </p:grpSpPr>
        <p:cxnSp>
          <p:nvCxnSpPr>
            <p:cNvPr id="6" name="Conector de Seta Reta 9">
              <a:extLst>
                <a:ext uri="{FF2B5EF4-FFF2-40B4-BE49-F238E27FC236}">
                  <a16:creationId xmlns:a16="http://schemas.microsoft.com/office/drawing/2014/main" id="{902E37D8-073C-9FAC-524F-01AEE0ED538A}"/>
                </a:ext>
              </a:extLst>
            </p:cNvPr>
            <p:cNvCxnSpPr>
              <a:cxnSpLocks/>
            </p:cNvCxnSpPr>
            <p:nvPr/>
          </p:nvCxnSpPr>
          <p:spPr>
            <a:xfrm>
              <a:off x="4594356" y="4643023"/>
              <a:ext cx="380156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3">
              <a:extLst>
                <a:ext uri="{FF2B5EF4-FFF2-40B4-BE49-F238E27FC236}">
                  <a16:creationId xmlns:a16="http://schemas.microsoft.com/office/drawing/2014/main" id="{6212854A-7BF3-C512-2D27-069D34466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356" y="790071"/>
              <a:ext cx="0" cy="385295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D57514-33B5-30AB-0809-4530F0BB5316}"/>
              </a:ext>
            </a:extLst>
          </p:cNvPr>
          <p:cNvSpPr txBox="1"/>
          <p:nvPr/>
        </p:nvSpPr>
        <p:spPr>
          <a:xfrm>
            <a:off x="8280244" y="5474916"/>
            <a:ext cx="26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Reflectance</a:t>
            </a:r>
            <a:r>
              <a:rPr lang="pt-BR"/>
              <a:t> (</a:t>
            </a:r>
            <a:r>
              <a:rPr lang="pt-BR" err="1"/>
              <a:t>Red</a:t>
            </a:r>
            <a:r>
              <a:rPr lang="pt-BR"/>
              <a:t> </a:t>
            </a:r>
            <a:r>
              <a:rPr lang="pt-BR" err="1"/>
              <a:t>channel</a:t>
            </a:r>
            <a:r>
              <a:rPr lang="pt-BR"/>
              <a:t>)</a:t>
            </a:r>
          </a:p>
        </p:txBody>
      </p:sp>
      <p:sp>
        <p:nvSpPr>
          <p:cNvPr id="9" name="CaixaDeTexto 17">
            <a:extLst>
              <a:ext uri="{FF2B5EF4-FFF2-40B4-BE49-F238E27FC236}">
                <a16:creationId xmlns:a16="http://schemas.microsoft.com/office/drawing/2014/main" id="{0F8513AD-C119-9DFF-54C6-729C5BD03BB2}"/>
              </a:ext>
            </a:extLst>
          </p:cNvPr>
          <p:cNvSpPr txBox="1"/>
          <p:nvPr/>
        </p:nvSpPr>
        <p:spPr>
          <a:xfrm rot="16200000">
            <a:off x="6169194" y="334425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Sediment</a:t>
            </a:r>
            <a:r>
              <a:rPr lang="pt-BR"/>
              <a:t> </a:t>
            </a:r>
            <a:r>
              <a:rPr lang="pt-BR" err="1"/>
              <a:t>Concentraiton</a:t>
            </a:r>
            <a:endParaRPr lang="pt-BR"/>
          </a:p>
        </p:txBody>
      </p:sp>
      <p:sp>
        <p:nvSpPr>
          <p:cNvPr id="10" name="Elipse 8">
            <a:extLst>
              <a:ext uri="{FF2B5EF4-FFF2-40B4-BE49-F238E27FC236}">
                <a16:creationId xmlns:a16="http://schemas.microsoft.com/office/drawing/2014/main" id="{1EE42B1F-B13D-E879-C7F3-C0D54E2E8967}"/>
              </a:ext>
            </a:extLst>
          </p:cNvPr>
          <p:cNvSpPr/>
          <p:nvPr/>
        </p:nvSpPr>
        <p:spPr>
          <a:xfrm>
            <a:off x="8095191" y="4871235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20">
            <a:extLst>
              <a:ext uri="{FF2B5EF4-FFF2-40B4-BE49-F238E27FC236}">
                <a16:creationId xmlns:a16="http://schemas.microsoft.com/office/drawing/2014/main" id="{CB010C4D-0E8B-AAF3-3E58-8FA807D54076}"/>
              </a:ext>
            </a:extLst>
          </p:cNvPr>
          <p:cNvSpPr/>
          <p:nvPr/>
        </p:nvSpPr>
        <p:spPr>
          <a:xfrm>
            <a:off x="8675269" y="4930242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1">
            <a:extLst>
              <a:ext uri="{FF2B5EF4-FFF2-40B4-BE49-F238E27FC236}">
                <a16:creationId xmlns:a16="http://schemas.microsoft.com/office/drawing/2014/main" id="{D7F8C1C8-92EE-C9B2-0E69-0F201BD53703}"/>
              </a:ext>
            </a:extLst>
          </p:cNvPr>
          <p:cNvSpPr/>
          <p:nvPr/>
        </p:nvSpPr>
        <p:spPr>
          <a:xfrm>
            <a:off x="8704792" y="3303681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22">
            <a:extLst>
              <a:ext uri="{FF2B5EF4-FFF2-40B4-BE49-F238E27FC236}">
                <a16:creationId xmlns:a16="http://schemas.microsoft.com/office/drawing/2014/main" id="{67ACCF2E-68D4-7748-7B97-B9D842E52B19}"/>
              </a:ext>
            </a:extLst>
          </p:cNvPr>
          <p:cNvSpPr/>
          <p:nvPr/>
        </p:nvSpPr>
        <p:spPr>
          <a:xfrm>
            <a:off x="8218327" y="4324133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23">
            <a:extLst>
              <a:ext uri="{FF2B5EF4-FFF2-40B4-BE49-F238E27FC236}">
                <a16:creationId xmlns:a16="http://schemas.microsoft.com/office/drawing/2014/main" id="{3596B2F2-926B-40F0-60EA-DF374073DC27}"/>
              </a:ext>
            </a:extLst>
          </p:cNvPr>
          <p:cNvSpPr/>
          <p:nvPr/>
        </p:nvSpPr>
        <p:spPr>
          <a:xfrm>
            <a:off x="8955080" y="4701980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24">
            <a:extLst>
              <a:ext uri="{FF2B5EF4-FFF2-40B4-BE49-F238E27FC236}">
                <a16:creationId xmlns:a16="http://schemas.microsoft.com/office/drawing/2014/main" id="{FE9AD586-8A66-1B31-08A7-26E1ADFD57EE}"/>
              </a:ext>
            </a:extLst>
          </p:cNvPr>
          <p:cNvSpPr/>
          <p:nvPr/>
        </p:nvSpPr>
        <p:spPr>
          <a:xfrm>
            <a:off x="9250637" y="3882805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25">
            <a:extLst>
              <a:ext uri="{FF2B5EF4-FFF2-40B4-BE49-F238E27FC236}">
                <a16:creationId xmlns:a16="http://schemas.microsoft.com/office/drawing/2014/main" id="{3EAB843C-0E3B-244D-0315-1976720CBBAA}"/>
              </a:ext>
            </a:extLst>
          </p:cNvPr>
          <p:cNvSpPr/>
          <p:nvPr/>
        </p:nvSpPr>
        <p:spPr>
          <a:xfrm>
            <a:off x="10223655" y="3306112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6">
            <a:extLst>
              <a:ext uri="{FF2B5EF4-FFF2-40B4-BE49-F238E27FC236}">
                <a16:creationId xmlns:a16="http://schemas.microsoft.com/office/drawing/2014/main" id="{B5AFA7B4-2B4D-5129-3C0B-024EAB98B30E}"/>
              </a:ext>
            </a:extLst>
          </p:cNvPr>
          <p:cNvSpPr/>
          <p:nvPr/>
        </p:nvSpPr>
        <p:spPr>
          <a:xfrm>
            <a:off x="9968324" y="3772512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27">
            <a:extLst>
              <a:ext uri="{FF2B5EF4-FFF2-40B4-BE49-F238E27FC236}">
                <a16:creationId xmlns:a16="http://schemas.microsoft.com/office/drawing/2014/main" id="{242B3870-37F5-16B4-7C35-EAC692131698}"/>
              </a:ext>
            </a:extLst>
          </p:cNvPr>
          <p:cNvSpPr/>
          <p:nvPr/>
        </p:nvSpPr>
        <p:spPr>
          <a:xfrm>
            <a:off x="10496322" y="2838154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28">
            <a:extLst>
              <a:ext uri="{FF2B5EF4-FFF2-40B4-BE49-F238E27FC236}">
                <a16:creationId xmlns:a16="http://schemas.microsoft.com/office/drawing/2014/main" id="{46C6E74D-97F5-EDA5-65D2-2324DAC9A4D1}"/>
              </a:ext>
            </a:extLst>
          </p:cNvPr>
          <p:cNvSpPr/>
          <p:nvPr/>
        </p:nvSpPr>
        <p:spPr>
          <a:xfrm>
            <a:off x="9281764" y="2682968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29">
            <a:extLst>
              <a:ext uri="{FF2B5EF4-FFF2-40B4-BE49-F238E27FC236}">
                <a16:creationId xmlns:a16="http://schemas.microsoft.com/office/drawing/2014/main" id="{65503D42-CF53-E628-E7BC-245C67FAB605}"/>
              </a:ext>
            </a:extLst>
          </p:cNvPr>
          <p:cNvSpPr/>
          <p:nvPr/>
        </p:nvSpPr>
        <p:spPr>
          <a:xfrm>
            <a:off x="9203414" y="3598977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30">
            <a:extLst>
              <a:ext uri="{FF2B5EF4-FFF2-40B4-BE49-F238E27FC236}">
                <a16:creationId xmlns:a16="http://schemas.microsoft.com/office/drawing/2014/main" id="{828BACD4-AEC4-1241-E6E6-03285BF2280A}"/>
              </a:ext>
            </a:extLst>
          </p:cNvPr>
          <p:cNvSpPr/>
          <p:nvPr/>
        </p:nvSpPr>
        <p:spPr>
          <a:xfrm>
            <a:off x="10496323" y="1762304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31">
            <a:extLst>
              <a:ext uri="{FF2B5EF4-FFF2-40B4-BE49-F238E27FC236}">
                <a16:creationId xmlns:a16="http://schemas.microsoft.com/office/drawing/2014/main" id="{6068C7D5-9076-2676-6C91-F05DEDC106CA}"/>
              </a:ext>
            </a:extLst>
          </p:cNvPr>
          <p:cNvSpPr/>
          <p:nvPr/>
        </p:nvSpPr>
        <p:spPr>
          <a:xfrm>
            <a:off x="9533892" y="2009576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32">
            <a:extLst>
              <a:ext uri="{FF2B5EF4-FFF2-40B4-BE49-F238E27FC236}">
                <a16:creationId xmlns:a16="http://schemas.microsoft.com/office/drawing/2014/main" id="{5DABC817-4A56-8170-DBB3-FB552849CD92}"/>
              </a:ext>
            </a:extLst>
          </p:cNvPr>
          <p:cNvCxnSpPr/>
          <p:nvPr/>
        </p:nvCxnSpPr>
        <p:spPr>
          <a:xfrm flipV="1">
            <a:off x="8025507" y="1705349"/>
            <a:ext cx="3016769" cy="33930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CaixaDeTexto 33">
            <a:extLst>
              <a:ext uri="{FF2B5EF4-FFF2-40B4-BE49-F238E27FC236}">
                <a16:creationId xmlns:a16="http://schemas.microsoft.com/office/drawing/2014/main" id="{5BF38A96-3970-CE48-0BF9-88DB24EB998B}"/>
              </a:ext>
            </a:extLst>
          </p:cNvPr>
          <p:cNvSpPr txBox="1"/>
          <p:nvPr/>
        </p:nvSpPr>
        <p:spPr>
          <a:xfrm>
            <a:off x="9555849" y="4088973"/>
            <a:ext cx="1847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Regression</a:t>
            </a:r>
            <a:r>
              <a:rPr lang="pt-BR"/>
              <a:t> model</a:t>
            </a:r>
          </a:p>
          <a:p>
            <a:endParaRPr lang="pt-BR"/>
          </a:p>
          <a:p>
            <a:r>
              <a:rPr lang="pt-BR"/>
              <a:t>Y = </a:t>
            </a:r>
            <a:r>
              <a:rPr lang="pt-BR" err="1"/>
              <a:t>ax</a:t>
            </a:r>
            <a:r>
              <a:rPr lang="pt-BR"/>
              <a:t> + B</a:t>
            </a:r>
          </a:p>
        </p:txBody>
      </p:sp>
      <p:cxnSp>
        <p:nvCxnSpPr>
          <p:cNvPr id="27" name="Conector de Seta Reta 9">
            <a:extLst>
              <a:ext uri="{FF2B5EF4-FFF2-40B4-BE49-F238E27FC236}">
                <a16:creationId xmlns:a16="http://schemas.microsoft.com/office/drawing/2014/main" id="{EF416537-210F-4626-B559-EB1AD11EA9CF}"/>
              </a:ext>
            </a:extLst>
          </p:cNvPr>
          <p:cNvCxnSpPr>
            <a:cxnSpLocks/>
          </p:cNvCxnSpPr>
          <p:nvPr/>
        </p:nvCxnSpPr>
        <p:spPr>
          <a:xfrm>
            <a:off x="6468788" y="3882805"/>
            <a:ext cx="7478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75205"/>
              </p:ext>
            </p:extLst>
          </p:nvPr>
        </p:nvGraphicFramePr>
        <p:xfrm>
          <a:off x="222504" y="2265655"/>
          <a:ext cx="6170784" cy="329241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71348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8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pSp>
        <p:nvGrpSpPr>
          <p:cNvPr id="5" name="Agrupar 5">
            <a:extLst>
              <a:ext uri="{FF2B5EF4-FFF2-40B4-BE49-F238E27FC236}">
                <a16:creationId xmlns:a16="http://schemas.microsoft.com/office/drawing/2014/main" id="{CD55FFBD-9686-1A0F-3701-EE0D8B890FB0}"/>
              </a:ext>
            </a:extLst>
          </p:cNvPr>
          <p:cNvGrpSpPr/>
          <p:nvPr/>
        </p:nvGrpSpPr>
        <p:grpSpPr>
          <a:xfrm>
            <a:off x="895296" y="1661205"/>
            <a:ext cx="3801567" cy="3852952"/>
            <a:chOff x="4594356" y="790071"/>
            <a:chExt cx="3801567" cy="3852952"/>
          </a:xfrm>
        </p:grpSpPr>
        <p:cxnSp>
          <p:nvCxnSpPr>
            <p:cNvPr id="6" name="Conector de Seta Reta 9">
              <a:extLst>
                <a:ext uri="{FF2B5EF4-FFF2-40B4-BE49-F238E27FC236}">
                  <a16:creationId xmlns:a16="http://schemas.microsoft.com/office/drawing/2014/main" id="{902E37D8-073C-9FAC-524F-01AEE0ED538A}"/>
                </a:ext>
              </a:extLst>
            </p:cNvPr>
            <p:cNvCxnSpPr>
              <a:cxnSpLocks/>
            </p:cNvCxnSpPr>
            <p:nvPr/>
          </p:nvCxnSpPr>
          <p:spPr>
            <a:xfrm>
              <a:off x="4594356" y="4643023"/>
              <a:ext cx="380156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3">
              <a:extLst>
                <a:ext uri="{FF2B5EF4-FFF2-40B4-BE49-F238E27FC236}">
                  <a16:creationId xmlns:a16="http://schemas.microsoft.com/office/drawing/2014/main" id="{6212854A-7BF3-C512-2D27-069D34466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356" y="790071"/>
              <a:ext cx="0" cy="385295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D57514-33B5-30AB-0809-4530F0BB5316}"/>
              </a:ext>
            </a:extLst>
          </p:cNvPr>
          <p:cNvSpPr txBox="1"/>
          <p:nvPr/>
        </p:nvSpPr>
        <p:spPr>
          <a:xfrm>
            <a:off x="1413100" y="5602932"/>
            <a:ext cx="26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Reflectance</a:t>
            </a:r>
            <a:r>
              <a:rPr lang="pt-BR"/>
              <a:t> (</a:t>
            </a:r>
            <a:r>
              <a:rPr lang="pt-BR" err="1"/>
              <a:t>Red</a:t>
            </a:r>
            <a:r>
              <a:rPr lang="pt-BR"/>
              <a:t> </a:t>
            </a:r>
            <a:r>
              <a:rPr lang="pt-BR" err="1"/>
              <a:t>channel</a:t>
            </a:r>
            <a:r>
              <a:rPr lang="pt-BR"/>
              <a:t>)</a:t>
            </a:r>
          </a:p>
        </p:txBody>
      </p:sp>
      <p:sp>
        <p:nvSpPr>
          <p:cNvPr id="9" name="CaixaDeTexto 17">
            <a:extLst>
              <a:ext uri="{FF2B5EF4-FFF2-40B4-BE49-F238E27FC236}">
                <a16:creationId xmlns:a16="http://schemas.microsoft.com/office/drawing/2014/main" id="{0F8513AD-C119-9DFF-54C6-729C5BD03BB2}"/>
              </a:ext>
            </a:extLst>
          </p:cNvPr>
          <p:cNvSpPr txBox="1"/>
          <p:nvPr/>
        </p:nvSpPr>
        <p:spPr>
          <a:xfrm rot="16200000">
            <a:off x="-697950" y="3472270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Sediment</a:t>
            </a:r>
            <a:r>
              <a:rPr lang="pt-BR"/>
              <a:t> </a:t>
            </a:r>
            <a:r>
              <a:rPr lang="pt-BR" err="1"/>
              <a:t>Concentraiton</a:t>
            </a:r>
            <a:endParaRPr lang="pt-BR"/>
          </a:p>
        </p:txBody>
      </p:sp>
      <p:sp>
        <p:nvSpPr>
          <p:cNvPr id="10" name="Elipse 8">
            <a:extLst>
              <a:ext uri="{FF2B5EF4-FFF2-40B4-BE49-F238E27FC236}">
                <a16:creationId xmlns:a16="http://schemas.microsoft.com/office/drawing/2014/main" id="{1EE42B1F-B13D-E879-C7F3-C0D54E2E8967}"/>
              </a:ext>
            </a:extLst>
          </p:cNvPr>
          <p:cNvSpPr/>
          <p:nvPr/>
        </p:nvSpPr>
        <p:spPr>
          <a:xfrm>
            <a:off x="1228047" y="4999251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20">
            <a:extLst>
              <a:ext uri="{FF2B5EF4-FFF2-40B4-BE49-F238E27FC236}">
                <a16:creationId xmlns:a16="http://schemas.microsoft.com/office/drawing/2014/main" id="{CB010C4D-0E8B-AAF3-3E58-8FA807D54076}"/>
              </a:ext>
            </a:extLst>
          </p:cNvPr>
          <p:cNvSpPr/>
          <p:nvPr/>
        </p:nvSpPr>
        <p:spPr>
          <a:xfrm>
            <a:off x="1808125" y="5058258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1">
            <a:extLst>
              <a:ext uri="{FF2B5EF4-FFF2-40B4-BE49-F238E27FC236}">
                <a16:creationId xmlns:a16="http://schemas.microsoft.com/office/drawing/2014/main" id="{D7F8C1C8-92EE-C9B2-0E69-0F201BD53703}"/>
              </a:ext>
            </a:extLst>
          </p:cNvPr>
          <p:cNvSpPr/>
          <p:nvPr/>
        </p:nvSpPr>
        <p:spPr>
          <a:xfrm>
            <a:off x="1837648" y="3431697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22">
            <a:extLst>
              <a:ext uri="{FF2B5EF4-FFF2-40B4-BE49-F238E27FC236}">
                <a16:creationId xmlns:a16="http://schemas.microsoft.com/office/drawing/2014/main" id="{67ACCF2E-68D4-7748-7B97-B9D842E52B19}"/>
              </a:ext>
            </a:extLst>
          </p:cNvPr>
          <p:cNvSpPr/>
          <p:nvPr/>
        </p:nvSpPr>
        <p:spPr>
          <a:xfrm>
            <a:off x="1351183" y="4452149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23">
            <a:extLst>
              <a:ext uri="{FF2B5EF4-FFF2-40B4-BE49-F238E27FC236}">
                <a16:creationId xmlns:a16="http://schemas.microsoft.com/office/drawing/2014/main" id="{3596B2F2-926B-40F0-60EA-DF374073DC27}"/>
              </a:ext>
            </a:extLst>
          </p:cNvPr>
          <p:cNvSpPr/>
          <p:nvPr/>
        </p:nvSpPr>
        <p:spPr>
          <a:xfrm>
            <a:off x="2087936" y="4829996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24">
            <a:extLst>
              <a:ext uri="{FF2B5EF4-FFF2-40B4-BE49-F238E27FC236}">
                <a16:creationId xmlns:a16="http://schemas.microsoft.com/office/drawing/2014/main" id="{FE9AD586-8A66-1B31-08A7-26E1ADFD57EE}"/>
              </a:ext>
            </a:extLst>
          </p:cNvPr>
          <p:cNvSpPr/>
          <p:nvPr/>
        </p:nvSpPr>
        <p:spPr>
          <a:xfrm>
            <a:off x="2383493" y="4010821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25">
            <a:extLst>
              <a:ext uri="{FF2B5EF4-FFF2-40B4-BE49-F238E27FC236}">
                <a16:creationId xmlns:a16="http://schemas.microsoft.com/office/drawing/2014/main" id="{3EAB843C-0E3B-244D-0315-1976720CBBAA}"/>
              </a:ext>
            </a:extLst>
          </p:cNvPr>
          <p:cNvSpPr/>
          <p:nvPr/>
        </p:nvSpPr>
        <p:spPr>
          <a:xfrm>
            <a:off x="3356511" y="3434128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6">
            <a:extLst>
              <a:ext uri="{FF2B5EF4-FFF2-40B4-BE49-F238E27FC236}">
                <a16:creationId xmlns:a16="http://schemas.microsoft.com/office/drawing/2014/main" id="{B5AFA7B4-2B4D-5129-3C0B-024EAB98B30E}"/>
              </a:ext>
            </a:extLst>
          </p:cNvPr>
          <p:cNvSpPr/>
          <p:nvPr/>
        </p:nvSpPr>
        <p:spPr>
          <a:xfrm>
            <a:off x="3101180" y="3900528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27">
            <a:extLst>
              <a:ext uri="{FF2B5EF4-FFF2-40B4-BE49-F238E27FC236}">
                <a16:creationId xmlns:a16="http://schemas.microsoft.com/office/drawing/2014/main" id="{242B3870-37F5-16B4-7C35-EAC692131698}"/>
              </a:ext>
            </a:extLst>
          </p:cNvPr>
          <p:cNvSpPr/>
          <p:nvPr/>
        </p:nvSpPr>
        <p:spPr>
          <a:xfrm>
            <a:off x="3629178" y="2966170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28">
            <a:extLst>
              <a:ext uri="{FF2B5EF4-FFF2-40B4-BE49-F238E27FC236}">
                <a16:creationId xmlns:a16="http://schemas.microsoft.com/office/drawing/2014/main" id="{46C6E74D-97F5-EDA5-65D2-2324DAC9A4D1}"/>
              </a:ext>
            </a:extLst>
          </p:cNvPr>
          <p:cNvSpPr/>
          <p:nvPr/>
        </p:nvSpPr>
        <p:spPr>
          <a:xfrm>
            <a:off x="2414620" y="2810984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29">
            <a:extLst>
              <a:ext uri="{FF2B5EF4-FFF2-40B4-BE49-F238E27FC236}">
                <a16:creationId xmlns:a16="http://schemas.microsoft.com/office/drawing/2014/main" id="{65503D42-CF53-E628-E7BC-245C67FAB605}"/>
              </a:ext>
            </a:extLst>
          </p:cNvPr>
          <p:cNvSpPr/>
          <p:nvPr/>
        </p:nvSpPr>
        <p:spPr>
          <a:xfrm>
            <a:off x="2336270" y="3726993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30">
            <a:extLst>
              <a:ext uri="{FF2B5EF4-FFF2-40B4-BE49-F238E27FC236}">
                <a16:creationId xmlns:a16="http://schemas.microsoft.com/office/drawing/2014/main" id="{828BACD4-AEC4-1241-E6E6-03285BF2280A}"/>
              </a:ext>
            </a:extLst>
          </p:cNvPr>
          <p:cNvSpPr/>
          <p:nvPr/>
        </p:nvSpPr>
        <p:spPr>
          <a:xfrm>
            <a:off x="3629179" y="1890320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31">
            <a:extLst>
              <a:ext uri="{FF2B5EF4-FFF2-40B4-BE49-F238E27FC236}">
                <a16:creationId xmlns:a16="http://schemas.microsoft.com/office/drawing/2014/main" id="{6068C7D5-9076-2676-6C91-F05DEDC106CA}"/>
              </a:ext>
            </a:extLst>
          </p:cNvPr>
          <p:cNvSpPr/>
          <p:nvPr/>
        </p:nvSpPr>
        <p:spPr>
          <a:xfrm>
            <a:off x="2666748" y="2137592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32">
            <a:extLst>
              <a:ext uri="{FF2B5EF4-FFF2-40B4-BE49-F238E27FC236}">
                <a16:creationId xmlns:a16="http://schemas.microsoft.com/office/drawing/2014/main" id="{5DABC817-4A56-8170-DBB3-FB552849CD92}"/>
              </a:ext>
            </a:extLst>
          </p:cNvPr>
          <p:cNvCxnSpPr/>
          <p:nvPr/>
        </p:nvCxnSpPr>
        <p:spPr>
          <a:xfrm flipV="1">
            <a:off x="1158363" y="1833365"/>
            <a:ext cx="3016769" cy="33930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CaixaDeTexto 33">
            <a:extLst>
              <a:ext uri="{FF2B5EF4-FFF2-40B4-BE49-F238E27FC236}">
                <a16:creationId xmlns:a16="http://schemas.microsoft.com/office/drawing/2014/main" id="{5BF38A96-3970-CE48-0BF9-88DB24EB998B}"/>
              </a:ext>
            </a:extLst>
          </p:cNvPr>
          <p:cNvSpPr txBox="1"/>
          <p:nvPr/>
        </p:nvSpPr>
        <p:spPr>
          <a:xfrm>
            <a:off x="2688705" y="4216989"/>
            <a:ext cx="1847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Regression</a:t>
            </a:r>
            <a:r>
              <a:rPr lang="pt-BR"/>
              <a:t> model</a:t>
            </a:r>
          </a:p>
          <a:p>
            <a:endParaRPr lang="pt-BR"/>
          </a:p>
          <a:p>
            <a:r>
              <a:rPr lang="pt-BR"/>
              <a:t>Y = </a:t>
            </a:r>
            <a:r>
              <a:rPr lang="pt-BR" err="1"/>
              <a:t>ax</a:t>
            </a:r>
            <a:r>
              <a:rPr lang="pt-BR"/>
              <a:t> + B</a:t>
            </a:r>
          </a:p>
        </p:txBody>
      </p:sp>
      <p:sp>
        <p:nvSpPr>
          <p:cNvPr id="45" name="CaixaDeTexto 33">
            <a:extLst>
              <a:ext uri="{FF2B5EF4-FFF2-40B4-BE49-F238E27FC236}">
                <a16:creationId xmlns:a16="http://schemas.microsoft.com/office/drawing/2014/main" id="{02B070DE-F871-B903-9B7F-45960F6A68E3}"/>
              </a:ext>
            </a:extLst>
          </p:cNvPr>
          <p:cNvSpPr txBox="1"/>
          <p:nvPr/>
        </p:nvSpPr>
        <p:spPr>
          <a:xfrm>
            <a:off x="981851" y="1709202"/>
            <a:ext cx="1706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err="1"/>
              <a:t>Validation</a:t>
            </a:r>
            <a:r>
              <a:rPr lang="pt-BR" sz="1500"/>
              <a:t> </a:t>
            </a:r>
            <a:r>
              <a:rPr lang="pt-BR" sz="1500" err="1"/>
              <a:t>Metrics</a:t>
            </a:r>
            <a:r>
              <a:rPr lang="pt-BR" sz="1500"/>
              <a:t>:</a:t>
            </a:r>
          </a:p>
          <a:p>
            <a:r>
              <a:rPr lang="pt-BR" sz="1500" err="1"/>
              <a:t>Error</a:t>
            </a:r>
            <a:r>
              <a:rPr lang="pt-BR" sz="1500"/>
              <a:t>: 30%</a:t>
            </a:r>
          </a:p>
          <a:p>
            <a:r>
              <a:rPr lang="pt-BR" sz="1500"/>
              <a:t>R2: 0.92</a:t>
            </a:r>
          </a:p>
          <a:p>
            <a:r>
              <a:rPr lang="pt-BR" sz="1500"/>
              <a:t>BIAS: 10%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D562E93-61CF-1672-E5CB-843D1B1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66" y="1890320"/>
            <a:ext cx="3517900" cy="3149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06F0B7B-47B3-F23F-57CC-47830082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966" y="2042720"/>
            <a:ext cx="3517900" cy="3149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356195C-04C4-8F1A-7A59-6D300FF7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366" y="2195120"/>
            <a:ext cx="3517900" cy="3149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D00A265-90D3-9528-BF51-73A0E689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766" y="2347520"/>
            <a:ext cx="3517900" cy="31496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EBF10C0-B917-1406-D849-0A590656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166" y="2499920"/>
            <a:ext cx="3517900" cy="3149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7BA81B4-0945-A697-217C-6BB8951A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566" y="2652320"/>
            <a:ext cx="3517900" cy="31496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309D81E-CE69-161A-1731-03C0B059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966" y="2804720"/>
            <a:ext cx="3517900" cy="3149600"/>
          </a:xfrm>
          <a:prstGeom prst="rect">
            <a:avLst/>
          </a:prstGeom>
        </p:spPr>
      </p:pic>
      <p:cxnSp>
        <p:nvCxnSpPr>
          <p:cNvPr id="56" name="Conector de Seta Reta 9">
            <a:extLst>
              <a:ext uri="{FF2B5EF4-FFF2-40B4-BE49-F238E27FC236}">
                <a16:creationId xmlns:a16="http://schemas.microsoft.com/office/drawing/2014/main" id="{D2BC8099-4AF8-E9D0-C1F1-ABC8010CC05C}"/>
              </a:ext>
            </a:extLst>
          </p:cNvPr>
          <p:cNvCxnSpPr>
            <a:cxnSpLocks/>
          </p:cNvCxnSpPr>
          <p:nvPr/>
        </p:nvCxnSpPr>
        <p:spPr>
          <a:xfrm>
            <a:off x="5435516" y="3645061"/>
            <a:ext cx="7478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>
                <a:solidFill>
                  <a:schemeClr val="tx1"/>
                </a:solidFill>
              </a:rPr>
              <a:t>Hands </a:t>
            </a:r>
            <a:r>
              <a:rPr lang="pt-BR" sz="3500" err="1">
                <a:solidFill>
                  <a:schemeClr val="tx1"/>
                </a:solidFill>
              </a:rPr>
              <a:t>on</a:t>
            </a:r>
            <a:r>
              <a:rPr lang="pt-BR" sz="3500">
                <a:solidFill>
                  <a:schemeClr val="tx1"/>
                </a:solidFill>
              </a:rPr>
              <a:t>!!</a:t>
            </a:r>
            <a:endParaRPr lang="en-US" sz="350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35CE7B-EAA0-165E-9BF5-FAB19243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26" y="2087879"/>
            <a:ext cx="4907026" cy="37461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0C44E5-590E-AE81-B113-AC004AAC20A7}"/>
              </a:ext>
            </a:extLst>
          </p:cNvPr>
          <p:cNvSpPr txBox="1"/>
          <p:nvPr/>
        </p:nvSpPr>
        <p:spPr>
          <a:xfrm>
            <a:off x="2312014" y="1289178"/>
            <a:ext cx="140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/>
              <a:t>Dataset used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BD752D-0E42-BE82-51A1-088190FBC1AD}"/>
              </a:ext>
            </a:extLst>
          </p:cNvPr>
          <p:cNvSpPr txBox="1"/>
          <p:nvPr/>
        </p:nvSpPr>
        <p:spPr>
          <a:xfrm>
            <a:off x="8323493" y="1289178"/>
            <a:ext cx="171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/>
              <a:t>Our Final results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94135C-BE8E-DA31-46EF-E4E9FB8F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62" y="1724406"/>
            <a:ext cx="4604512" cy="42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47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D1AC0-6F50-DF1B-BF77-2E26A905F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" y="517520"/>
            <a:ext cx="5391205" cy="582295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fontAlgn="base"/>
            <a:r>
              <a:rPr lang="en-US" sz="3600" b="1">
                <a:solidFill>
                  <a:srgbClr val="002E5D"/>
                </a:solidFill>
                <a:latin typeface="Arial"/>
                <a:cs typeface="Arial"/>
              </a:rPr>
              <a:t>More resources</a:t>
            </a:r>
            <a:endParaRPr lang="en-US" sz="3600" b="1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algn="l" fontAlgn="base"/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International Ocean Colour Coordinating Group (IOCCG):</a:t>
            </a:r>
          </a:p>
          <a:p>
            <a:pPr marL="1200150" lvl="2" indent="-285750" fontAlgn="base"/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In situ calibration/validation protocols [</a:t>
            </a:r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2"/>
              </a:rPr>
              <a:t>access here</a:t>
            </a: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]​</a:t>
            </a:r>
          </a:p>
          <a:p>
            <a:pPr marL="1200150" lvl="2" indent="-285750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3"/>
              </a:rPr>
              <a:t>Satellite missions</a:t>
            </a: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1200150" lvl="2" indent="-285750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4"/>
              </a:rPr>
              <a:t>Task Force on Remote Sensing of Marine Litter and Debris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5"/>
              </a:rPr>
              <a:t>Earth Observations in Support of Global Water Quality Monitoring – Report</a:t>
            </a:r>
            <a:endParaRPr lang="en-US" b="0" i="0" u="sng" strike="noStrike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lvl="1" indent="0" fontAlgn="base">
              <a:buNone/>
            </a:pP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Educational Materials​</a:t>
            </a:r>
          </a:p>
          <a:p>
            <a:pPr marL="1200150" lvl="2" indent="-285750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6"/>
              </a:rPr>
              <a:t>Optics webbook</a:t>
            </a: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lvl="1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7"/>
              </a:rPr>
              <a:t>​GEO AquaWatch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>
              <a:solidFill>
                <a:srgbClr val="002E5D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en-US">
                <a:solidFill>
                  <a:srgbClr val="002E5D"/>
                </a:solidFill>
                <a:latin typeface="Arial" panose="020B0604020202020204" pitchFamily="34" charset="0"/>
              </a:rPr>
              <a:t>Copernicus</a:t>
            </a:r>
          </a:p>
          <a:p>
            <a:pPr marL="1200150" lvl="2" indent="-285750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8"/>
              </a:rPr>
              <a:t>Open Access Hub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9"/>
              </a:rPr>
              <a:t>Global Land Service</a:t>
            </a:r>
            <a:endParaRPr lang="en-US" b="0" i="0" u="sng" strike="noStrike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 fontAlgn="base"/>
            <a:endParaRPr lang="en-US" sz="2400">
              <a:solidFill>
                <a:srgbClr val="002E5D"/>
              </a:solidFill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E5D"/>
                </a:solidFill>
                <a:latin typeface="Arial"/>
                <a:cs typeface="Arial"/>
              </a:rPr>
              <a:t>United States Geological Survey</a:t>
            </a: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0"/>
              </a:rPr>
              <a:t>Earth Explorer​</a:t>
            </a:r>
            <a:endParaRPr lang="en-US" b="0" i="0" u="sng" strike="noStrike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endParaRPr lang="en-US" u="sng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MISC Lab</a:t>
            </a:r>
          </a:p>
          <a:p>
            <a:pPr lvl="2" fontAlgn="base"/>
            <a:r>
              <a:rPr lang="en-US">
                <a:solidFill>
                  <a:srgbClr val="002E5D"/>
                </a:solidFill>
                <a:latin typeface="Arial" panose="020B0604020202020204" pitchFamily="34" charset="0"/>
                <a:hlinkClick r:id="rId11"/>
              </a:rPr>
              <a:t>Ocean Optics Classes 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914400" lvl="2" indent="0" fontAlgn="base">
              <a:buNone/>
            </a:pP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ADD93-DF9D-EEBC-7956-31C4C9CB57AF}"/>
              </a:ext>
            </a:extLst>
          </p:cNvPr>
          <p:cNvSpPr txBox="1"/>
          <p:nvPr/>
        </p:nvSpPr>
        <p:spPr>
          <a:xfrm>
            <a:off x="5726485" y="431169"/>
            <a:ext cx="6096000" cy="59093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European Space Agency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2"/>
              </a:rPr>
              <a:t>Climate Change Initiative: Lakes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0" i="0">
              <a:solidFill>
                <a:srgbClr val="045184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E5D"/>
                </a:solidFill>
                <a:latin typeface="Arial" panose="020B0604020202020204" pitchFamily="34" charset="0"/>
              </a:rPr>
              <a:t>Sentinel Application Platform (SNAP) </a:t>
            </a: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3"/>
              </a:rPr>
              <a:t>Earth Online</a:t>
            </a:r>
            <a:endParaRPr lang="en-US" b="0" i="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4"/>
              </a:rPr>
              <a:t>SNAP Toolboxes</a:t>
            </a:r>
            <a:r>
              <a:rPr lang="en-US" b="0" i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5"/>
              </a:rPr>
              <a:t>SNAP Tutorials</a:t>
            </a:r>
            <a:endParaRPr lang="en-US" b="0" i="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NASA Resources:</a:t>
            </a:r>
          </a:p>
          <a:p>
            <a:pPr lvl="2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6"/>
              </a:rPr>
              <a:t>Applied Remote Sensing Training Program</a:t>
            </a: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 (ARSET)</a:t>
            </a: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7"/>
              </a:rPr>
              <a:t>Data visualization and analysis webtool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8"/>
              </a:rPr>
              <a:t>In situ ocean color network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9"/>
              </a:rPr>
              <a:t>Processing software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20"/>
              </a:rPr>
              <a:t>Upcoming ocean color mission</a:t>
            </a: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lvl="2" fontAlgn="base"/>
            <a:endParaRPr lang="en-US">
              <a:solidFill>
                <a:srgbClr val="002E5D"/>
              </a:solidFill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E5D"/>
                </a:solidFill>
                <a:latin typeface="Arial"/>
                <a:cs typeface="Arial"/>
              </a:rPr>
              <a:t>LabISA/INPE resources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  <a:hlinkClick r:id="rId21"/>
              </a:rPr>
              <a:t>Website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E5D"/>
                </a:solidFill>
                <a:latin typeface="Arial" panose="020B0604020202020204" pitchFamily="34" charset="0"/>
                <a:hlinkClick r:id="rId22"/>
              </a:rPr>
              <a:t>Introduction to Remote Sensing of Aquatic systems (Portuguese)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6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Pre</a:t>
            </a:r>
            <a:r>
              <a:rPr lang="pt-BR" sz="3500">
                <a:solidFill>
                  <a:schemeClr val="tx1"/>
                </a:solidFill>
              </a:rPr>
              <a:t>-workshop preparations</a:t>
            </a:r>
            <a:endParaRPr lang="en-US" sz="3500" err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0C44E5-590E-AE81-B113-AC004AAC20A7}"/>
              </a:ext>
            </a:extLst>
          </p:cNvPr>
          <p:cNvSpPr txBox="1"/>
          <p:nvPr/>
        </p:nvSpPr>
        <p:spPr>
          <a:xfrm>
            <a:off x="510646" y="1398906"/>
            <a:ext cx="10906997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BR"/>
              <a:t>Instructions for Google Earth Engine registration:</a:t>
            </a:r>
          </a:p>
          <a:p>
            <a:pPr marL="342900" indent="-342900">
              <a:buFont typeface="+mj-lt"/>
              <a:buAutoNum type="arabicPeriod"/>
            </a:pPr>
            <a:endParaRPr lang="en-BR"/>
          </a:p>
          <a:p>
            <a:pPr marL="800100" lvl="1" indent="-342900">
              <a:buFont typeface="+mj-lt"/>
              <a:buAutoNum type="arabicPeriod"/>
            </a:pPr>
            <a:r>
              <a:rPr lang="en-BR"/>
              <a:t>If you are not registered yet, you can join GEE: </a:t>
            </a:r>
            <a:r>
              <a:rPr lang="en-US">
                <a:hlinkClick r:id="rId2"/>
              </a:rPr>
              <a:t>https://earthengine.google.com/new_signup/</a:t>
            </a:r>
            <a:endParaRPr lang="en-US"/>
          </a:p>
          <a:p>
            <a:pPr lvl="1"/>
            <a:r>
              <a:rPr lang="en-US"/>
              <a:t>Please, try to register before our workshop! It could take some days to Google approve your account. 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BR"/>
              <a:t>Instructions for AQUASAT data download: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/>
              <a:t>This data could be freely obtained from </a:t>
            </a:r>
            <a:r>
              <a:rPr lang="en-US">
                <a:hlinkClick r:id="rId3"/>
              </a:rPr>
              <a:t>https://figshare.com/articles/dataset/AquaSat/8139383</a:t>
            </a:r>
            <a:r>
              <a:rPr lang="en-US"/>
              <a:t> Please, download it and save to your computer before the workshop.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endParaRPr lang="en-US"/>
          </a:p>
          <a:p>
            <a:r>
              <a:rPr lang="en-US"/>
              <a:t> </a:t>
            </a:r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883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ítulo 1">
            <a:extLst>
              <a:ext uri="{FF2B5EF4-FFF2-40B4-BE49-F238E27FC236}">
                <a16:creationId xmlns:a16="http://schemas.microsoft.com/office/drawing/2014/main" id="{74AE125D-05A1-4495-9451-C3AB690E3542}"/>
              </a:ext>
            </a:extLst>
          </p:cNvPr>
          <p:cNvSpPr txBox="1">
            <a:spLocks/>
          </p:cNvSpPr>
          <p:nvPr/>
        </p:nvSpPr>
        <p:spPr>
          <a:xfrm>
            <a:off x="-336715" y="6117299"/>
            <a:ext cx="8928992" cy="67207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Sensoriamento Remoto da cor da água 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B066271E-CAD6-4FEE-A13F-91CEE648DA49}"/>
              </a:ext>
            </a:extLst>
          </p:cNvPr>
          <p:cNvSpPr/>
          <p:nvPr/>
        </p:nvSpPr>
        <p:spPr>
          <a:xfrm>
            <a:off x="623392" y="6213310"/>
            <a:ext cx="137091" cy="47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9413E872-7B36-4620-9D9A-5B6A677E6BB6}"/>
              </a:ext>
            </a:extLst>
          </p:cNvPr>
          <p:cNvSpPr txBox="1">
            <a:spLocks/>
          </p:cNvSpPr>
          <p:nvPr/>
        </p:nvSpPr>
        <p:spPr>
          <a:xfrm>
            <a:off x="8496267" y="6117299"/>
            <a:ext cx="3083520" cy="67207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26 - 30 de Julho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4C0274-386E-4469-ADDF-4F16F148D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 contras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368" y="1505816"/>
            <a:ext cx="5472608" cy="4563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BCB77E1-87AC-42E5-B308-26E543D461C8}"/>
              </a:ext>
            </a:extLst>
          </p:cNvPr>
          <p:cNvSpPr txBox="1"/>
          <p:nvPr/>
        </p:nvSpPr>
        <p:spPr>
          <a:xfrm>
            <a:off x="1879771" y="950517"/>
            <a:ext cx="237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Billings </a:t>
            </a:r>
            <a:r>
              <a:rPr lang="pt-BR" err="1"/>
              <a:t>Reservoir</a:t>
            </a:r>
            <a:r>
              <a:rPr lang="pt-BR"/>
              <a:t>, </a:t>
            </a:r>
            <a:r>
              <a:rPr lang="pt-BR" err="1"/>
              <a:t>Brazil</a:t>
            </a:r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BD49BBD-A5CA-4A05-B51E-50CE1C9F8F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 b="5384"/>
          <a:stretch/>
        </p:blipFill>
        <p:spPr>
          <a:xfrm>
            <a:off x="6456040" y="1505816"/>
            <a:ext cx="5544616" cy="4563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22DFB1-670D-4C3E-8AE5-C4AB270A3B8C}"/>
              </a:ext>
            </a:extLst>
          </p:cNvPr>
          <p:cNvSpPr txBox="1"/>
          <p:nvPr/>
        </p:nvSpPr>
        <p:spPr>
          <a:xfrm>
            <a:off x="7263491" y="952938"/>
            <a:ext cx="468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Patos </a:t>
            </a:r>
            <a:r>
              <a:rPr lang="pt-BR" err="1"/>
              <a:t>Lagoon</a:t>
            </a:r>
            <a:r>
              <a:rPr lang="pt-BR"/>
              <a:t>, Rio Grande do Sul, Brasil</a:t>
            </a:r>
          </a:p>
        </p:txBody>
      </p:sp>
    </p:spTree>
    <p:extLst>
      <p:ext uri="{BB962C8B-B14F-4D97-AF65-F5344CB8AC3E}">
        <p14:creationId xmlns:p14="http://schemas.microsoft.com/office/powerpoint/2010/main" val="290161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ítulo 1">
            <a:extLst>
              <a:ext uri="{FF2B5EF4-FFF2-40B4-BE49-F238E27FC236}">
                <a16:creationId xmlns:a16="http://schemas.microsoft.com/office/drawing/2014/main" id="{74AE125D-05A1-4495-9451-C3AB690E3542}"/>
              </a:ext>
            </a:extLst>
          </p:cNvPr>
          <p:cNvSpPr txBox="1">
            <a:spLocks/>
          </p:cNvSpPr>
          <p:nvPr/>
        </p:nvSpPr>
        <p:spPr>
          <a:xfrm>
            <a:off x="-336715" y="6117299"/>
            <a:ext cx="8928992" cy="67207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Sensoriamento Remoto da cor da água 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B066271E-CAD6-4FEE-A13F-91CEE648DA49}"/>
              </a:ext>
            </a:extLst>
          </p:cNvPr>
          <p:cNvSpPr/>
          <p:nvPr/>
        </p:nvSpPr>
        <p:spPr>
          <a:xfrm>
            <a:off x="623392" y="6213310"/>
            <a:ext cx="137091" cy="47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9413E872-7B36-4620-9D9A-5B6A677E6BB6}"/>
              </a:ext>
            </a:extLst>
          </p:cNvPr>
          <p:cNvSpPr txBox="1">
            <a:spLocks/>
          </p:cNvSpPr>
          <p:nvPr/>
        </p:nvSpPr>
        <p:spPr>
          <a:xfrm>
            <a:off x="8496267" y="6117299"/>
            <a:ext cx="3083520" cy="67207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26 - 30 de Julho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EEF9ADD-96F8-4892-9478-85D3CF18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40" y="1064736"/>
            <a:ext cx="4608513" cy="5004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CC7BDB8-4FE8-437F-8B11-362DC6382329}"/>
              </a:ext>
            </a:extLst>
          </p:cNvPr>
          <p:cNvSpPr txBox="1"/>
          <p:nvPr/>
        </p:nvSpPr>
        <p:spPr>
          <a:xfrm>
            <a:off x="1611329" y="555064"/>
            <a:ext cx="414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Maracaibo Lake, Venezuela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497168-1F0A-46E8-9C6E-A81A1582A57F}"/>
              </a:ext>
            </a:extLst>
          </p:cNvPr>
          <p:cNvSpPr txBox="1"/>
          <p:nvPr/>
        </p:nvSpPr>
        <p:spPr>
          <a:xfrm>
            <a:off x="7613130" y="555064"/>
            <a:ext cx="50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/>
              <a:t>Amazon</a:t>
            </a:r>
            <a:r>
              <a:rPr lang="pt-BR"/>
              <a:t> River, Brasil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AAE7BB2-9790-465A-B9EA-D11A60331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8575" y="1016729"/>
            <a:ext cx="4608512" cy="502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75A831-E391-4584-BB99-A0312BF44868}"/>
              </a:ext>
            </a:extLst>
          </p:cNvPr>
          <p:cNvSpPr txBox="1"/>
          <p:nvPr/>
        </p:nvSpPr>
        <p:spPr>
          <a:xfrm>
            <a:off x="6418575" y="5051833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>
                <a:solidFill>
                  <a:schemeClr val="bg1"/>
                </a:solidFill>
              </a:rPr>
              <a:t>Santarém</a:t>
            </a:r>
            <a:endParaRPr 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8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76CDCE2-64EB-A3BD-ED43-9F848B7B20A5}"/>
              </a:ext>
            </a:extLst>
          </p:cNvPr>
          <p:cNvSpPr txBox="1"/>
          <p:nvPr/>
        </p:nvSpPr>
        <p:spPr>
          <a:xfrm>
            <a:off x="7732837" y="4822918"/>
            <a:ext cx="3337709" cy="369332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err="1"/>
              <a:t>Chl-a</a:t>
            </a:r>
            <a:r>
              <a:rPr lang="pt-BR"/>
              <a:t>, TSS, </a:t>
            </a:r>
            <a:r>
              <a:rPr lang="pt-BR" err="1"/>
              <a:t>aCDOM</a:t>
            </a:r>
            <a:r>
              <a:rPr lang="pt-BR"/>
              <a:t>, </a:t>
            </a:r>
            <a:r>
              <a:rPr lang="pt-BR" err="1"/>
              <a:t>Secchi</a:t>
            </a:r>
            <a:r>
              <a:rPr lang="pt-BR"/>
              <a:t>, </a:t>
            </a:r>
            <a:r>
              <a:rPr lang="pt-BR" err="1"/>
              <a:t>Kd</a:t>
            </a:r>
            <a:r>
              <a:rPr lang="pt-BR"/>
              <a:t>, PC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5D4C74-AB94-67E3-91CF-9F75F968B7D0}"/>
              </a:ext>
            </a:extLst>
          </p:cNvPr>
          <p:cNvCxnSpPr>
            <a:cxnSpLocks/>
          </p:cNvCxnSpPr>
          <p:nvPr/>
        </p:nvCxnSpPr>
        <p:spPr>
          <a:xfrm>
            <a:off x="5495148" y="3429000"/>
            <a:ext cx="97820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97363E7-6662-A8E3-01A3-7D18660F4459}"/>
              </a:ext>
            </a:extLst>
          </p:cNvPr>
          <p:cNvGrpSpPr/>
          <p:nvPr/>
        </p:nvGrpSpPr>
        <p:grpSpPr>
          <a:xfrm>
            <a:off x="6775944" y="1195052"/>
            <a:ext cx="4646315" cy="3243918"/>
            <a:chOff x="-1004499" y="2038082"/>
            <a:chExt cx="4500161" cy="3203413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9BE3D40-046A-3337-9496-3881C207A33F}"/>
                </a:ext>
              </a:extLst>
            </p:cNvPr>
            <p:cNvSpPr/>
            <p:nvPr/>
          </p:nvSpPr>
          <p:spPr>
            <a:xfrm>
              <a:off x="492354" y="3660346"/>
              <a:ext cx="627553" cy="303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i="1">
                  <a:solidFill>
                    <a:srgbClr val="777777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CDOM</a:t>
              </a:r>
              <a:endParaRPr lang="pt-BR" sz="1400" i="1">
                <a:solidFill>
                  <a:srgbClr val="3333CC"/>
                </a:solidFill>
                <a:latin typeface="+mj-lt"/>
                <a:ea typeface="ＭＳ Ｐゴシック"/>
                <a:cs typeface="Arial" charset="0"/>
                <a:sym typeface="Wingdings" pitchFamily="2" charset="2"/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E3DB9723-D161-BE88-B0C5-A568621E4D2C}"/>
                </a:ext>
              </a:extLst>
            </p:cNvPr>
            <p:cNvSpPr/>
            <p:nvPr/>
          </p:nvSpPr>
          <p:spPr>
            <a:xfrm>
              <a:off x="1379311" y="3650272"/>
              <a:ext cx="1329132" cy="303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i="1">
                  <a:solidFill>
                    <a:srgbClr val="FFCC00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Total particulate 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8FA413F-9562-044B-DDF0-C1D5ED9D1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04499" y="2038082"/>
              <a:ext cx="4262759" cy="3203413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4538690-C3B2-4C06-1D11-32D17C028DDD}"/>
                </a:ext>
              </a:extLst>
            </p:cNvPr>
            <p:cNvSpPr/>
            <p:nvPr/>
          </p:nvSpPr>
          <p:spPr>
            <a:xfrm>
              <a:off x="1114799" y="3636033"/>
              <a:ext cx="423854" cy="303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i="1" err="1">
                  <a:solidFill>
                    <a:srgbClr val="00B050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phy</a:t>
              </a:r>
              <a:endParaRPr lang="pt-BR" sz="1400" b="1" i="1">
                <a:solidFill>
                  <a:srgbClr val="3333CC"/>
                </a:solidFill>
                <a:latin typeface="+mj-lt"/>
                <a:ea typeface="ＭＳ Ｐゴシック"/>
                <a:cs typeface="Arial" charset="0"/>
                <a:sym typeface="Wingdings" pitchFamily="2" charset="2"/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B5E1DF9-1113-F45C-3555-BCFD4DF117E4}"/>
                </a:ext>
              </a:extLst>
            </p:cNvPr>
            <p:cNvSpPr/>
            <p:nvPr/>
          </p:nvSpPr>
          <p:spPr>
            <a:xfrm>
              <a:off x="1887786" y="2781956"/>
              <a:ext cx="1607876" cy="559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pt-BR" sz="1400" b="1" i="1">
                  <a:solidFill>
                    <a:srgbClr val="FFCC00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 Particulado total </a:t>
              </a:r>
            </a:p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pt-BR" sz="1400" b="1" i="1">
                  <a:solidFill>
                    <a:srgbClr val="FFCC00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(TSM) 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4E85829-8DAB-48FA-E62E-99AF89ACB00F}"/>
                </a:ext>
              </a:extLst>
            </p:cNvPr>
            <p:cNvSpPr/>
            <p:nvPr/>
          </p:nvSpPr>
          <p:spPr>
            <a:xfrm>
              <a:off x="555733" y="4420187"/>
              <a:ext cx="627553" cy="303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i="1">
                  <a:solidFill>
                    <a:srgbClr val="777777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CDOM</a:t>
              </a:r>
              <a:endParaRPr lang="pt-BR" sz="1400" i="1">
                <a:solidFill>
                  <a:srgbClr val="3333CC"/>
                </a:solidFill>
                <a:latin typeface="+mj-lt"/>
                <a:ea typeface="ＭＳ Ｐゴシック"/>
                <a:cs typeface="Arial" charset="0"/>
                <a:sym typeface="Wingdings" pitchFamily="2" charset="2"/>
              </a:endParaRPr>
            </a:p>
          </p:txBody>
        </p:sp>
      </p:grpSp>
      <p:pic>
        <p:nvPicPr>
          <p:cNvPr id="5" name="Imagem 6">
            <a:extLst>
              <a:ext uri="{FF2B5EF4-FFF2-40B4-BE49-F238E27FC236}">
                <a16:creationId xmlns:a16="http://schemas.microsoft.com/office/drawing/2014/main" id="{086138E3-9DD9-9007-5352-A237E2247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40" y="1064736"/>
            <a:ext cx="4608513" cy="5004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851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F8AA791-DAD9-FD57-322B-6F8FB7A32560}"/>
                  </a:ext>
                </a:extLst>
              </p:cNvPr>
              <p:cNvSpPr txBox="1"/>
              <p:nvPr/>
            </p:nvSpPr>
            <p:spPr>
              <a:xfrm>
                <a:off x="3484323" y="2439126"/>
                <a:ext cx="58752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𝑊𝑎𝑡𝑒𝑟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𝑅𝑒𝑚𝑜𝑡𝑒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𝑆𝑒𝑛𝑠𝑖𝑛𝑔</m:t>
                      </m:r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F8AA791-DAD9-FD57-322B-6F8FB7A32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23" y="2439126"/>
                <a:ext cx="587526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áfico 4" descr="Ponto de interrogação com preenchimento sólido">
            <a:extLst>
              <a:ext uri="{FF2B5EF4-FFF2-40B4-BE49-F238E27FC236}">
                <a16:creationId xmlns:a16="http://schemas.microsoft.com/office/drawing/2014/main" id="{F1D71C91-7429-1706-F889-022C7428C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3371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5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F228514D-BB80-4899-9D62-52FB50115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348" y="345175"/>
            <a:ext cx="6336704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1pPr>
            <a:lvl2pPr marL="742950" indent="-285750"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2pPr>
            <a:lvl3pPr marL="1143000" indent="-228600"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3pPr>
            <a:lvl4pPr marL="1600200" indent="-228600"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4pPr>
            <a:lvl5pPr marL="2057400" indent="-228600"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9pPr>
          </a:lstStyle>
          <a:p>
            <a:pPr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defRPr/>
            </a:pPr>
            <a:r>
              <a:rPr lang="pt-BR" sz="2800" b="1" i="0" err="1">
                <a:solidFill>
                  <a:schemeClr val="tx1"/>
                </a:solidFill>
                <a:latin typeface="+mj-lt"/>
                <a:ea typeface="ＭＳ Ｐゴシック"/>
                <a:cs typeface="Helvetica" panose="020B0604020202020204" pitchFamily="34" charset="0"/>
              </a:rPr>
              <a:t>Algorithms</a:t>
            </a:r>
            <a:endParaRPr lang="pt-BR" sz="2800" b="1" i="0">
              <a:solidFill>
                <a:schemeClr val="tx1"/>
              </a:solidFill>
              <a:latin typeface="+mj-lt"/>
              <a:ea typeface="ＭＳ Ｐゴシック"/>
              <a:cs typeface="Helvetica" panose="020B0604020202020204" pitchFamily="34" charset="0"/>
            </a:endParaRPr>
          </a:p>
          <a:p>
            <a:pPr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defRPr/>
            </a:pPr>
            <a:endParaRPr lang="pt-BR" sz="2800" b="1" i="0">
              <a:solidFill>
                <a:schemeClr val="tx1"/>
              </a:solidFill>
              <a:latin typeface="+mj-lt"/>
              <a:ea typeface="ＭＳ Ｐゴシック"/>
              <a:cs typeface="Helvetica" panose="020B06040202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C8E8347E-7BB9-47E4-BD1B-1AC22E8AAC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848034"/>
              </p:ext>
            </p:extLst>
          </p:nvPr>
        </p:nvGraphicFramePr>
        <p:xfrm>
          <a:off x="843378" y="1340530"/>
          <a:ext cx="10955045" cy="3710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67714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76CEEA-4E0E-41C9-86AE-E639119F4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2F7F48-DBAC-4FBD-85D6-0B96006A8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0354A7-F6CC-4085-B337-AB0C0ED53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BE0C50-5873-4095-80D8-DA3BD920D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69539D-5857-4326-B640-1A8D5BCB41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8E3025-81F4-40C7-B3F7-D5DDC9267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6F983B6-C265-5A34-54C9-00F86545ACD3}"/>
              </a:ext>
            </a:extLst>
          </p:cNvPr>
          <p:cNvCxnSpPr>
            <a:cxnSpLocks/>
          </p:cNvCxnSpPr>
          <p:nvPr/>
        </p:nvCxnSpPr>
        <p:spPr>
          <a:xfrm>
            <a:off x="7195512" y="5575178"/>
            <a:ext cx="38015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21FB077-13B5-709F-332B-2AEC00710DAB}"/>
              </a:ext>
            </a:extLst>
          </p:cNvPr>
          <p:cNvCxnSpPr>
            <a:cxnSpLocks/>
          </p:cNvCxnSpPr>
          <p:nvPr/>
        </p:nvCxnSpPr>
        <p:spPr>
          <a:xfrm flipV="1">
            <a:off x="7195512" y="1722226"/>
            <a:ext cx="0" cy="38529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DA5491-A530-DD3D-6FAE-D4C864AB621A}"/>
              </a:ext>
            </a:extLst>
          </p:cNvPr>
          <p:cNvSpPr txBox="1"/>
          <p:nvPr/>
        </p:nvSpPr>
        <p:spPr>
          <a:xfrm>
            <a:off x="7713316" y="5663953"/>
            <a:ext cx="26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Reflectance</a:t>
            </a:r>
            <a:r>
              <a:rPr lang="pt-BR"/>
              <a:t> (</a:t>
            </a:r>
            <a:r>
              <a:rPr lang="pt-BR" err="1"/>
              <a:t>Red</a:t>
            </a:r>
            <a:r>
              <a:rPr lang="pt-BR"/>
              <a:t> </a:t>
            </a:r>
            <a:r>
              <a:rPr lang="pt-BR" err="1"/>
              <a:t>channel</a:t>
            </a:r>
            <a:r>
              <a:rPr lang="pt-BR"/>
              <a:t>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B98084-49F6-357D-54D7-6356A2A3757C}"/>
              </a:ext>
            </a:extLst>
          </p:cNvPr>
          <p:cNvSpPr txBox="1"/>
          <p:nvPr/>
        </p:nvSpPr>
        <p:spPr>
          <a:xfrm rot="16200000">
            <a:off x="5602266" y="3533291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Sediment</a:t>
            </a:r>
            <a:r>
              <a:rPr lang="pt-BR"/>
              <a:t> </a:t>
            </a:r>
            <a:r>
              <a:rPr lang="pt-BR" err="1"/>
              <a:t>Concentraiton</a:t>
            </a:r>
            <a:endParaRPr lang="pt-B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741F29-14A7-4C06-A95D-596CD8B022BA}"/>
              </a:ext>
            </a:extLst>
          </p:cNvPr>
          <p:cNvGrpSpPr/>
          <p:nvPr/>
        </p:nvGrpSpPr>
        <p:grpSpPr>
          <a:xfrm>
            <a:off x="7470558" y="1982083"/>
            <a:ext cx="3132178" cy="3333239"/>
            <a:chOff x="7528263" y="1997448"/>
            <a:chExt cx="3132178" cy="3333239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AC1AD3F7-1B7F-11A5-E1DF-7F0CCC4B1480}"/>
                </a:ext>
              </a:extLst>
            </p:cNvPr>
            <p:cNvSpPr/>
            <p:nvPr/>
          </p:nvSpPr>
          <p:spPr>
            <a:xfrm>
              <a:off x="7528263" y="5060272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3DDA727-CFE9-9E8D-E8B7-BF2E24BB01CA}"/>
                </a:ext>
              </a:extLst>
            </p:cNvPr>
            <p:cNvSpPr/>
            <p:nvPr/>
          </p:nvSpPr>
          <p:spPr>
            <a:xfrm>
              <a:off x="7680663" y="5212672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31E4FDE3-0A88-8BFC-A3EB-573980F4499D}"/>
                </a:ext>
              </a:extLst>
            </p:cNvPr>
            <p:cNvSpPr/>
            <p:nvPr/>
          </p:nvSpPr>
          <p:spPr>
            <a:xfrm>
              <a:off x="8253272" y="3851575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4E579C64-C528-41A7-0DE4-C70DE0D91F94}"/>
                </a:ext>
              </a:extLst>
            </p:cNvPr>
            <p:cNvSpPr/>
            <p:nvPr/>
          </p:nvSpPr>
          <p:spPr>
            <a:xfrm>
              <a:off x="7815305" y="4638582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707A73C5-7270-45D7-D6ED-BE79BADBDC15}"/>
                </a:ext>
              </a:extLst>
            </p:cNvPr>
            <p:cNvSpPr/>
            <p:nvPr/>
          </p:nvSpPr>
          <p:spPr>
            <a:xfrm>
              <a:off x="8253273" y="4513170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20F4484-FB50-9ACF-442F-3D8FEE415243}"/>
                </a:ext>
              </a:extLst>
            </p:cNvPr>
            <p:cNvSpPr/>
            <p:nvPr/>
          </p:nvSpPr>
          <p:spPr>
            <a:xfrm>
              <a:off x="8683709" y="4071842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051149B-E039-45D1-5497-17331E6B19D5}"/>
                </a:ext>
              </a:extLst>
            </p:cNvPr>
            <p:cNvSpPr/>
            <p:nvPr/>
          </p:nvSpPr>
          <p:spPr>
            <a:xfrm>
              <a:off x="8921698" y="3210198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10B4C356-97E3-1FBC-2166-A4DE96F26935}"/>
                </a:ext>
              </a:extLst>
            </p:cNvPr>
            <p:cNvSpPr/>
            <p:nvPr/>
          </p:nvSpPr>
          <p:spPr>
            <a:xfrm>
              <a:off x="9492836" y="3530687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EA0F115E-AD55-8EC4-062C-2C11583C0737}"/>
                </a:ext>
              </a:extLst>
            </p:cNvPr>
            <p:cNvSpPr/>
            <p:nvPr/>
          </p:nvSpPr>
          <p:spPr>
            <a:xfrm>
              <a:off x="9919315" y="2701771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DFDA95F7-2171-7291-D7E7-E264D1AFB87A}"/>
                </a:ext>
              </a:extLst>
            </p:cNvPr>
            <p:cNvSpPr/>
            <p:nvPr/>
          </p:nvSpPr>
          <p:spPr>
            <a:xfrm>
              <a:off x="9096295" y="3701444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ACE2FC09-F493-0AB7-2B6F-D599DAF965BB}"/>
                </a:ext>
              </a:extLst>
            </p:cNvPr>
            <p:cNvSpPr/>
            <p:nvPr/>
          </p:nvSpPr>
          <p:spPr>
            <a:xfrm>
              <a:off x="9303395" y="2734628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E9FFD7AE-A826-F134-4937-4A91FD9D75B6}"/>
                </a:ext>
              </a:extLst>
            </p:cNvPr>
            <p:cNvSpPr/>
            <p:nvPr/>
          </p:nvSpPr>
          <p:spPr>
            <a:xfrm>
              <a:off x="10545032" y="2257621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A3E94A7B-9C3E-EBAE-2FAE-02544B0F0F15}"/>
                </a:ext>
              </a:extLst>
            </p:cNvPr>
            <p:cNvSpPr/>
            <p:nvPr/>
          </p:nvSpPr>
          <p:spPr>
            <a:xfrm>
              <a:off x="9932766" y="1997448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AA402FF-4AE4-8B2A-C2F3-32D6AE738225}"/>
              </a:ext>
            </a:extLst>
          </p:cNvPr>
          <p:cNvCxnSpPr/>
          <p:nvPr/>
        </p:nvCxnSpPr>
        <p:spPr>
          <a:xfrm flipV="1">
            <a:off x="7528263" y="1878620"/>
            <a:ext cx="3016769" cy="33930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87B364-6D95-90BE-C5D4-7270FCE47F6E}"/>
              </a:ext>
            </a:extLst>
          </p:cNvPr>
          <p:cNvSpPr txBox="1"/>
          <p:nvPr/>
        </p:nvSpPr>
        <p:spPr>
          <a:xfrm>
            <a:off x="8988921" y="4278010"/>
            <a:ext cx="1847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Regression</a:t>
            </a:r>
            <a:r>
              <a:rPr lang="pt-BR"/>
              <a:t> model</a:t>
            </a:r>
          </a:p>
          <a:p>
            <a:endParaRPr lang="pt-BR"/>
          </a:p>
          <a:p>
            <a:r>
              <a:rPr lang="pt-BR"/>
              <a:t>Y = </a:t>
            </a:r>
            <a:r>
              <a:rPr lang="pt-BR" err="1"/>
              <a:t>ax</a:t>
            </a:r>
            <a:r>
              <a:rPr lang="pt-BR"/>
              <a:t> + B</a:t>
            </a:r>
          </a:p>
        </p:txBody>
      </p:sp>
      <p:graphicFrame>
        <p:nvGraphicFramePr>
          <p:cNvPr id="35" name="Diagrama 34">
            <a:extLst>
              <a:ext uri="{FF2B5EF4-FFF2-40B4-BE49-F238E27FC236}">
                <a16:creationId xmlns:a16="http://schemas.microsoft.com/office/drawing/2014/main" id="{02B33CA5-80BC-1778-A69F-F00B40C61E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459877"/>
              </p:ext>
            </p:extLst>
          </p:nvPr>
        </p:nvGraphicFramePr>
        <p:xfrm>
          <a:off x="1257088" y="1059402"/>
          <a:ext cx="4273715" cy="473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623951-E391-D68C-5444-FD69D189EA2E}"/>
              </a:ext>
            </a:extLst>
          </p:cNvPr>
          <p:cNvSpPr txBox="1"/>
          <p:nvPr/>
        </p:nvSpPr>
        <p:spPr>
          <a:xfrm>
            <a:off x="7415465" y="1853853"/>
            <a:ext cx="2192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1400"/>
              <a:t>This is a very good fit!! </a:t>
            </a:r>
          </a:p>
          <a:p>
            <a:pPr algn="ctr"/>
            <a:r>
              <a:rPr lang="en-BR" sz="1400"/>
              <a:t>Does not happen in real life</a:t>
            </a:r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AC1DCEB8-C1C3-287F-85BA-A8B99B9F345D}"/>
              </a:ext>
            </a:extLst>
          </p:cNvPr>
          <p:cNvSpPr/>
          <p:nvPr/>
        </p:nvSpPr>
        <p:spPr>
          <a:xfrm rot="3189340">
            <a:off x="8070835" y="2516381"/>
            <a:ext cx="731574" cy="46445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828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34" grpId="0"/>
      <p:bldGraphic spid="35" grpId="0">
        <p:bldAsOne/>
      </p:bldGraphic>
      <p:bldP spid="2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9EE8D00-AA31-0E02-8980-D4CE3C8BD203}"/>
              </a:ext>
            </a:extLst>
          </p:cNvPr>
          <p:cNvSpPr txBox="1">
            <a:spLocks/>
          </p:cNvSpPr>
          <p:nvPr/>
        </p:nvSpPr>
        <p:spPr>
          <a:xfrm>
            <a:off x="246888" y="704088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EA44ABD-52A1-BA89-5835-1BAA0E7E0B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741932"/>
              </p:ext>
            </p:extLst>
          </p:nvPr>
        </p:nvGraphicFramePr>
        <p:xfrm>
          <a:off x="750818" y="411480"/>
          <a:ext cx="10641584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60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andrade</dc:creator>
  <cp:revision>4</cp:revision>
  <dcterms:created xsi:type="dcterms:W3CDTF">2022-11-09T14:17:29Z</dcterms:created>
  <dcterms:modified xsi:type="dcterms:W3CDTF">2022-11-11T13:39:19Z</dcterms:modified>
</cp:coreProperties>
</file>